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5" r:id="rId1"/>
    <p:sldMasterId id="2147483729" r:id="rId2"/>
  </p:sldMasterIdLst>
  <p:notesMasterIdLst>
    <p:notesMasterId r:id="rId43"/>
  </p:notesMasterIdLst>
  <p:handoutMasterIdLst>
    <p:handoutMasterId r:id="rId44"/>
  </p:handoutMasterIdLst>
  <p:sldIdLst>
    <p:sldId id="354" r:id="rId3"/>
    <p:sldId id="383" r:id="rId4"/>
    <p:sldId id="355" r:id="rId5"/>
    <p:sldId id="360" r:id="rId6"/>
    <p:sldId id="361" r:id="rId7"/>
    <p:sldId id="362" r:id="rId8"/>
    <p:sldId id="363" r:id="rId9"/>
    <p:sldId id="365" r:id="rId10"/>
    <p:sldId id="366" r:id="rId11"/>
    <p:sldId id="367" r:id="rId12"/>
    <p:sldId id="368" r:id="rId13"/>
    <p:sldId id="369" r:id="rId14"/>
    <p:sldId id="370" r:id="rId15"/>
    <p:sldId id="371" r:id="rId16"/>
    <p:sldId id="373" r:id="rId17"/>
    <p:sldId id="374" r:id="rId18"/>
    <p:sldId id="375" r:id="rId19"/>
    <p:sldId id="377" r:id="rId20"/>
    <p:sldId id="334" r:id="rId21"/>
    <p:sldId id="336" r:id="rId22"/>
    <p:sldId id="337" r:id="rId23"/>
    <p:sldId id="338" r:id="rId24"/>
    <p:sldId id="339" r:id="rId25"/>
    <p:sldId id="340" r:id="rId26"/>
    <p:sldId id="341" r:id="rId27"/>
    <p:sldId id="343" r:id="rId28"/>
    <p:sldId id="344" r:id="rId29"/>
    <p:sldId id="345" r:id="rId30"/>
    <p:sldId id="346" r:id="rId31"/>
    <p:sldId id="348" r:id="rId32"/>
    <p:sldId id="349" r:id="rId33"/>
    <p:sldId id="350" r:id="rId34"/>
    <p:sldId id="351" r:id="rId35"/>
    <p:sldId id="352" r:id="rId36"/>
    <p:sldId id="353" r:id="rId37"/>
    <p:sldId id="378" r:id="rId38"/>
    <p:sldId id="379" r:id="rId39"/>
    <p:sldId id="380" r:id="rId40"/>
    <p:sldId id="381" r:id="rId41"/>
    <p:sldId id="382" r:id="rId42"/>
  </p:sldIdLst>
  <p:sldSz cx="9144000" cy="6858000" type="screen4x3"/>
  <p:notesSz cx="6858000" cy="9144000"/>
  <p:custDataLst>
    <p:tags r:id="rId45"/>
  </p:custDataLst>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5pPr>
    <a:lvl6pPr marL="2286000" algn="l" defTabSz="914400" rtl="0" eaLnBrk="1" latinLnBrk="0" hangingPunct="1">
      <a:defRPr sz="2400" kern="1200">
        <a:solidFill>
          <a:schemeClr val="tx1"/>
        </a:solidFill>
        <a:latin typeface="Arial" panose="020B0604020202020204" pitchFamily="34" charset="0"/>
        <a:ea typeface="+mn-ea"/>
        <a:cs typeface="+mn-cs"/>
      </a:defRPr>
    </a:lvl6pPr>
    <a:lvl7pPr marL="2743200" algn="l" defTabSz="914400" rtl="0" eaLnBrk="1" latinLnBrk="0" hangingPunct="1">
      <a:defRPr sz="2400" kern="1200">
        <a:solidFill>
          <a:schemeClr val="tx1"/>
        </a:solidFill>
        <a:latin typeface="Arial" panose="020B0604020202020204" pitchFamily="34" charset="0"/>
        <a:ea typeface="+mn-ea"/>
        <a:cs typeface="+mn-cs"/>
      </a:defRPr>
    </a:lvl7pPr>
    <a:lvl8pPr marL="3200400" algn="l" defTabSz="914400" rtl="0" eaLnBrk="1" latinLnBrk="0" hangingPunct="1">
      <a:defRPr sz="2400" kern="1200">
        <a:solidFill>
          <a:schemeClr val="tx1"/>
        </a:solidFill>
        <a:latin typeface="Arial" panose="020B0604020202020204" pitchFamily="34" charset="0"/>
        <a:ea typeface="+mn-ea"/>
        <a:cs typeface="+mn-cs"/>
      </a:defRPr>
    </a:lvl8pPr>
    <a:lvl9pPr marL="3657600" algn="l" defTabSz="914400" rtl="0" eaLnBrk="1" latinLnBrk="0" hangingPunct="1">
      <a:defRPr sz="24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79">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9FF33"/>
    <a:srgbClr val="800000"/>
    <a:srgbClr val="FF3300"/>
    <a:srgbClr val="FF99FF"/>
    <a:srgbClr val="84283E"/>
    <a:srgbClr val="ACECEA"/>
    <a:srgbClr val="0095F0"/>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847" autoAdjust="0"/>
    <p:restoredTop sz="94576" autoAdjust="0"/>
  </p:normalViewPr>
  <p:slideViewPr>
    <p:cSldViewPr snapToGrid="0">
      <p:cViewPr varScale="1">
        <p:scale>
          <a:sx n="83" d="100"/>
          <a:sy n="83" d="100"/>
        </p:scale>
        <p:origin x="1349" y="67"/>
      </p:cViewPr>
      <p:guideLst>
        <p:guide orient="horz" pos="2179"/>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04AF7DF2-8BAC-47E6-A595-87F39D24616A}"/>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200">
                <a:latin typeface="Arial" charset="0"/>
              </a:defRPr>
            </a:lvl1pPr>
          </a:lstStyle>
          <a:p>
            <a:pPr>
              <a:defRPr/>
            </a:pPr>
            <a:endParaRPr lang="en-US"/>
          </a:p>
        </p:txBody>
      </p:sp>
      <p:sp>
        <p:nvSpPr>
          <p:cNvPr id="19459" name="Rectangle 3">
            <a:extLst>
              <a:ext uri="{FF2B5EF4-FFF2-40B4-BE49-F238E27FC236}">
                <a16:creationId xmlns:a16="http://schemas.microsoft.com/office/drawing/2014/main" id="{FD6D3B99-656B-513A-FD85-E83E420E6333}"/>
              </a:ext>
            </a:extLst>
          </p:cNvPr>
          <p:cNvSpPr>
            <a:spLocks noGrp="1" noChangeArrowheads="1"/>
          </p:cNvSpPr>
          <p:nvPr>
            <p:ph type="dt" sz="quarter" idx="1"/>
          </p:nvPr>
        </p:nvSpPr>
        <p:spPr bwMode="auto">
          <a:xfrm>
            <a:off x="3884613"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19460" name="Rectangle 4">
            <a:extLst>
              <a:ext uri="{FF2B5EF4-FFF2-40B4-BE49-F238E27FC236}">
                <a16:creationId xmlns:a16="http://schemas.microsoft.com/office/drawing/2014/main" id="{A282E8BE-D765-4AEB-F96C-4ABE79C8455B}"/>
              </a:ext>
            </a:extLst>
          </p:cNvPr>
          <p:cNvSpPr>
            <a:spLocks noGrp="1" noChangeArrowheads="1"/>
          </p:cNvSpPr>
          <p:nvPr>
            <p:ph type="ftr" sz="quarter" idx="2"/>
          </p:nvPr>
        </p:nvSpPr>
        <p:spPr bwMode="auto">
          <a:xfrm>
            <a:off x="0" y="8685213"/>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l" eaLnBrk="1" hangingPunct="1">
              <a:defRPr sz="1200">
                <a:latin typeface="Arial" charset="0"/>
              </a:defRPr>
            </a:lvl1pPr>
          </a:lstStyle>
          <a:p>
            <a:pPr>
              <a:defRPr/>
            </a:pPr>
            <a:endParaRPr lang="en-US"/>
          </a:p>
        </p:txBody>
      </p:sp>
      <p:sp>
        <p:nvSpPr>
          <p:cNvPr id="19461" name="Rectangle 5">
            <a:extLst>
              <a:ext uri="{FF2B5EF4-FFF2-40B4-BE49-F238E27FC236}">
                <a16:creationId xmlns:a16="http://schemas.microsoft.com/office/drawing/2014/main" id="{C87E510E-447B-F0BB-A23F-F188E8622CE8}"/>
              </a:ext>
            </a:extLst>
          </p:cNvPr>
          <p:cNvSpPr>
            <a:spLocks noGrp="1" noChangeArrowheads="1"/>
          </p:cNvSpPr>
          <p:nvPr>
            <p:ph type="sldNum" sz="quarter" idx="3"/>
          </p:nvPr>
        </p:nvSpPr>
        <p:spPr bwMode="auto">
          <a:xfrm>
            <a:off x="3884613" y="8685213"/>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B09594E9-F90D-4A38-B522-4D7D28D3F1B4}" type="slidenum">
              <a:rPr lang="en-US" altLang="sr-Latn-RS"/>
              <a:pPr>
                <a:defRPr/>
              </a:pPr>
              <a:t>‹#›</a:t>
            </a:fld>
            <a:endParaRPr lang="en-US" altLang="sr-Latn-R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B9275E1C-C777-07DB-F6B1-CE1ADC089583}"/>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200">
                <a:latin typeface="Arial" charset="0"/>
              </a:defRPr>
            </a:lvl1pPr>
          </a:lstStyle>
          <a:p>
            <a:pPr>
              <a:defRPr/>
            </a:pPr>
            <a:endParaRPr lang="en-US"/>
          </a:p>
        </p:txBody>
      </p:sp>
      <p:sp>
        <p:nvSpPr>
          <p:cNvPr id="22531" name="Rectangle 3">
            <a:extLst>
              <a:ext uri="{FF2B5EF4-FFF2-40B4-BE49-F238E27FC236}">
                <a16:creationId xmlns:a16="http://schemas.microsoft.com/office/drawing/2014/main" id="{D5CB77DA-9F80-2A1D-875E-9F3A012A3D83}"/>
              </a:ext>
            </a:extLst>
          </p:cNvPr>
          <p:cNvSpPr>
            <a:spLocks noGrp="1" noChangeArrowheads="1"/>
          </p:cNvSpPr>
          <p:nvPr>
            <p:ph type="dt" idx="1"/>
          </p:nvPr>
        </p:nvSpPr>
        <p:spPr bwMode="auto">
          <a:xfrm>
            <a:off x="3884613"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3076" name="Rectangle 4">
            <a:extLst>
              <a:ext uri="{FF2B5EF4-FFF2-40B4-BE49-F238E27FC236}">
                <a16:creationId xmlns:a16="http://schemas.microsoft.com/office/drawing/2014/main" id="{CE253CB1-D44A-68C3-9EE6-D46CFF6CE3A3}"/>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3" name="Rectangle 5">
            <a:extLst>
              <a:ext uri="{FF2B5EF4-FFF2-40B4-BE49-F238E27FC236}">
                <a16:creationId xmlns:a16="http://schemas.microsoft.com/office/drawing/2014/main" id="{182867DB-D49C-A106-6BAB-1A85C7814AF2}"/>
              </a:ext>
            </a:extLst>
          </p:cNvPr>
          <p:cNvSpPr>
            <a:spLocks noGrp="1" noChangeArrowheads="1"/>
          </p:cNvSpPr>
          <p:nvPr>
            <p:ph type="body" sz="quarter" idx="3"/>
          </p:nvPr>
        </p:nvSpPr>
        <p:spPr bwMode="auto">
          <a:xfrm>
            <a:off x="685800" y="4343400"/>
            <a:ext cx="54864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2534" name="Rectangle 6">
            <a:extLst>
              <a:ext uri="{FF2B5EF4-FFF2-40B4-BE49-F238E27FC236}">
                <a16:creationId xmlns:a16="http://schemas.microsoft.com/office/drawing/2014/main" id="{4A77A63D-153E-4F9B-32DC-C81468EE6DE3}"/>
              </a:ext>
            </a:extLst>
          </p:cNvPr>
          <p:cNvSpPr>
            <a:spLocks noGrp="1" noChangeArrowheads="1"/>
          </p:cNvSpPr>
          <p:nvPr>
            <p:ph type="ftr" sz="quarter" idx="4"/>
          </p:nvPr>
        </p:nvSpPr>
        <p:spPr bwMode="auto">
          <a:xfrm>
            <a:off x="0" y="8685213"/>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l" eaLnBrk="1" hangingPunct="1">
              <a:defRPr sz="1200">
                <a:latin typeface="Arial" charset="0"/>
              </a:defRPr>
            </a:lvl1pPr>
          </a:lstStyle>
          <a:p>
            <a:pPr>
              <a:defRPr/>
            </a:pPr>
            <a:endParaRPr lang="en-US"/>
          </a:p>
        </p:txBody>
      </p:sp>
      <p:sp>
        <p:nvSpPr>
          <p:cNvPr id="22535" name="Rectangle 7">
            <a:extLst>
              <a:ext uri="{FF2B5EF4-FFF2-40B4-BE49-F238E27FC236}">
                <a16:creationId xmlns:a16="http://schemas.microsoft.com/office/drawing/2014/main" id="{919FD2E4-266B-875A-737F-283D6AC22F34}"/>
              </a:ext>
            </a:extLst>
          </p:cNvPr>
          <p:cNvSpPr>
            <a:spLocks noGrp="1" noChangeArrowheads="1"/>
          </p:cNvSpPr>
          <p:nvPr>
            <p:ph type="sldNum" sz="quarter" idx="5"/>
          </p:nvPr>
        </p:nvSpPr>
        <p:spPr bwMode="auto">
          <a:xfrm>
            <a:off x="3884613" y="8685213"/>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63F0FF40-0597-4DF2-957F-448F5090C550}" type="slidenum">
              <a:rPr lang="en-US" altLang="sr-Latn-RS"/>
              <a:pPr>
                <a:defRPr/>
              </a:pPr>
              <a:t>‹#›</a:t>
            </a:fld>
            <a:endParaRPr lang="en-US" altLang="sr-Latn-R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a:extLst>
              <a:ext uri="{FF2B5EF4-FFF2-40B4-BE49-F238E27FC236}">
                <a16:creationId xmlns:a16="http://schemas.microsoft.com/office/drawing/2014/main" id="{D41AEA41-347C-5885-56E4-BFB9AD3F73A8}"/>
              </a:ext>
            </a:extLst>
          </p:cNvPr>
          <p:cNvSpPr>
            <a:spLocks noGrp="1" noRot="1" noChangeAspect="1" noChangeArrowheads="1" noTextEdit="1"/>
          </p:cNvSpPr>
          <p:nvPr>
            <p:ph type="sldImg"/>
          </p:nvPr>
        </p:nvSpPr>
        <p:spPr>
          <a:ln/>
        </p:spPr>
      </p:sp>
      <p:sp>
        <p:nvSpPr>
          <p:cNvPr id="6147" name="Notes Placeholder 2">
            <a:extLst>
              <a:ext uri="{FF2B5EF4-FFF2-40B4-BE49-F238E27FC236}">
                <a16:creationId xmlns:a16="http://schemas.microsoft.com/office/drawing/2014/main" id="{8F8328C7-2941-A9E4-9271-EC8D73623B71}"/>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6148" name="Slide Number Placeholder 3">
            <a:extLst>
              <a:ext uri="{FF2B5EF4-FFF2-40B4-BE49-F238E27FC236}">
                <a16:creationId xmlns:a16="http://schemas.microsoft.com/office/drawing/2014/main" id="{35819791-5581-EB89-2360-8952187F0DB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806E80E0-E455-4090-9C2B-98A09A5A7E36}" type="slidenum">
              <a:rPr lang="en-US" altLang="sr-Latn-RS"/>
              <a:pPr>
                <a:spcBef>
                  <a:spcPct val="0"/>
                </a:spcBef>
              </a:pPr>
              <a:t>1</a:t>
            </a:fld>
            <a:endParaRPr lang="en-US" altLang="sr-Latn-R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F42CDCA6-9ABA-2EEB-AB8B-D6D783BF92CC}"/>
              </a:ext>
            </a:extLst>
          </p:cNvPr>
          <p:cNvSpPr>
            <a:spLocks noGrp="1" noRot="1" noChangeAspect="1" noChangeArrowheads="1" noTextEdit="1"/>
          </p:cNvSpPr>
          <p:nvPr>
            <p:ph type="sldImg"/>
          </p:nvPr>
        </p:nvSpPr>
        <p:spPr>
          <a:ln/>
        </p:spPr>
      </p:sp>
      <p:sp>
        <p:nvSpPr>
          <p:cNvPr id="24579" name="Notes Placeholder 2">
            <a:extLst>
              <a:ext uri="{FF2B5EF4-FFF2-40B4-BE49-F238E27FC236}">
                <a16:creationId xmlns:a16="http://schemas.microsoft.com/office/drawing/2014/main" id="{949ED9EB-1D46-59D7-B52D-F72946DF51E3}"/>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24580" name="Slide Number Placeholder 3">
            <a:extLst>
              <a:ext uri="{FF2B5EF4-FFF2-40B4-BE49-F238E27FC236}">
                <a16:creationId xmlns:a16="http://schemas.microsoft.com/office/drawing/2014/main" id="{DA47710E-BE05-2966-86AB-CF0DC5086E1D}"/>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5ECEF51C-814B-4CCD-9F78-3D407EE1B752}" type="slidenum">
              <a:rPr lang="en-US" altLang="sr-Latn-RS"/>
              <a:pPr>
                <a:spcBef>
                  <a:spcPct val="0"/>
                </a:spcBef>
              </a:pPr>
              <a:t>10</a:t>
            </a:fld>
            <a:endParaRPr lang="en-US" altLang="sr-Latn-R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a:extLst>
              <a:ext uri="{FF2B5EF4-FFF2-40B4-BE49-F238E27FC236}">
                <a16:creationId xmlns:a16="http://schemas.microsoft.com/office/drawing/2014/main" id="{9A971206-8D48-6295-63FF-39051CD5E310}"/>
              </a:ext>
            </a:extLst>
          </p:cNvPr>
          <p:cNvSpPr>
            <a:spLocks noGrp="1" noRot="1" noChangeAspect="1" noChangeArrowheads="1" noTextEdit="1"/>
          </p:cNvSpPr>
          <p:nvPr>
            <p:ph type="sldImg"/>
          </p:nvPr>
        </p:nvSpPr>
        <p:spPr>
          <a:ln/>
        </p:spPr>
      </p:sp>
      <p:sp>
        <p:nvSpPr>
          <p:cNvPr id="26627" name="Notes Placeholder 2">
            <a:extLst>
              <a:ext uri="{FF2B5EF4-FFF2-40B4-BE49-F238E27FC236}">
                <a16:creationId xmlns:a16="http://schemas.microsoft.com/office/drawing/2014/main" id="{CA2B87CA-5562-0D7C-4BB6-AD875ACCC210}"/>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26628" name="Slide Number Placeholder 3">
            <a:extLst>
              <a:ext uri="{FF2B5EF4-FFF2-40B4-BE49-F238E27FC236}">
                <a16:creationId xmlns:a16="http://schemas.microsoft.com/office/drawing/2014/main" id="{C1BE8408-FE27-0DEA-1C20-868B1AF69929}"/>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5649158B-3763-45B6-8055-1BC3E3E09E82}" type="slidenum">
              <a:rPr lang="en-US" altLang="sr-Latn-RS"/>
              <a:pPr>
                <a:spcBef>
                  <a:spcPct val="0"/>
                </a:spcBef>
              </a:pPr>
              <a:t>11</a:t>
            </a:fld>
            <a:endParaRPr lang="en-US" altLang="sr-Latn-R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7497D94C-DA5B-E75A-FCAF-09F2270BA027}"/>
              </a:ext>
            </a:extLst>
          </p:cNvPr>
          <p:cNvSpPr>
            <a:spLocks noGrp="1" noRot="1" noChangeAspect="1" noChangeArrowheads="1" noTextEdit="1"/>
          </p:cNvSpPr>
          <p:nvPr>
            <p:ph type="sldImg"/>
          </p:nvPr>
        </p:nvSpPr>
        <p:spPr>
          <a:ln/>
        </p:spPr>
      </p:sp>
      <p:sp>
        <p:nvSpPr>
          <p:cNvPr id="28675" name="Notes Placeholder 2">
            <a:extLst>
              <a:ext uri="{FF2B5EF4-FFF2-40B4-BE49-F238E27FC236}">
                <a16:creationId xmlns:a16="http://schemas.microsoft.com/office/drawing/2014/main" id="{8A5F4820-B2D3-8F50-A6DD-4B8747CB1A2E}"/>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28676" name="Slide Number Placeholder 3">
            <a:extLst>
              <a:ext uri="{FF2B5EF4-FFF2-40B4-BE49-F238E27FC236}">
                <a16:creationId xmlns:a16="http://schemas.microsoft.com/office/drawing/2014/main" id="{88AFFC23-BB60-DFDE-CE19-665E4558DB19}"/>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46C1FED5-4618-4320-A2EB-7F97A17512D0}" type="slidenum">
              <a:rPr lang="en-US" altLang="sr-Latn-RS"/>
              <a:pPr>
                <a:spcBef>
                  <a:spcPct val="0"/>
                </a:spcBef>
              </a:pPr>
              <a:t>12</a:t>
            </a:fld>
            <a:endParaRPr lang="en-US" altLang="sr-Latn-R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B6BCB01E-E9C6-A019-9BFB-E98B0FF6E3C9}"/>
              </a:ext>
            </a:extLst>
          </p:cNvPr>
          <p:cNvSpPr>
            <a:spLocks noGrp="1" noRot="1" noChangeAspect="1" noChangeArrowheads="1" noTextEdit="1"/>
          </p:cNvSpPr>
          <p:nvPr>
            <p:ph type="sldImg"/>
          </p:nvPr>
        </p:nvSpPr>
        <p:spPr>
          <a:ln/>
        </p:spPr>
      </p:sp>
      <p:sp>
        <p:nvSpPr>
          <p:cNvPr id="30723" name="Notes Placeholder 2">
            <a:extLst>
              <a:ext uri="{FF2B5EF4-FFF2-40B4-BE49-F238E27FC236}">
                <a16:creationId xmlns:a16="http://schemas.microsoft.com/office/drawing/2014/main" id="{2E0B6C6D-5380-DBAB-8753-A4CEFC89C79E}"/>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30724" name="Slide Number Placeholder 3">
            <a:extLst>
              <a:ext uri="{FF2B5EF4-FFF2-40B4-BE49-F238E27FC236}">
                <a16:creationId xmlns:a16="http://schemas.microsoft.com/office/drawing/2014/main" id="{52F7730E-9868-3494-C209-BB3342982353}"/>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DFB16EAB-7F4F-4618-AF28-EBE8193EDBE9}" type="slidenum">
              <a:rPr lang="en-US" altLang="sr-Latn-RS"/>
              <a:pPr>
                <a:spcBef>
                  <a:spcPct val="0"/>
                </a:spcBef>
              </a:pPr>
              <a:t>13</a:t>
            </a:fld>
            <a:endParaRPr lang="en-US" altLang="sr-Latn-R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8B7C6BA9-EB7B-4A41-8E73-572B98654618}"/>
              </a:ext>
            </a:extLst>
          </p:cNvPr>
          <p:cNvSpPr>
            <a:spLocks noGrp="1" noRot="1" noChangeAspect="1" noChangeArrowheads="1" noTextEdit="1"/>
          </p:cNvSpPr>
          <p:nvPr>
            <p:ph type="sldImg"/>
          </p:nvPr>
        </p:nvSpPr>
        <p:spPr>
          <a:ln/>
        </p:spPr>
      </p:sp>
      <p:sp>
        <p:nvSpPr>
          <p:cNvPr id="32771" name="Notes Placeholder 2">
            <a:extLst>
              <a:ext uri="{FF2B5EF4-FFF2-40B4-BE49-F238E27FC236}">
                <a16:creationId xmlns:a16="http://schemas.microsoft.com/office/drawing/2014/main" id="{B07FB815-13B3-0319-85A9-41D19A80156C}"/>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32772" name="Slide Number Placeholder 3">
            <a:extLst>
              <a:ext uri="{FF2B5EF4-FFF2-40B4-BE49-F238E27FC236}">
                <a16:creationId xmlns:a16="http://schemas.microsoft.com/office/drawing/2014/main" id="{4197EFA7-3B53-04BD-B55E-02CDB2A4B486}"/>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8E9E7661-1F0A-4893-A296-A4C3121B5D67}" type="slidenum">
              <a:rPr lang="en-US" altLang="sr-Latn-RS"/>
              <a:pPr>
                <a:spcBef>
                  <a:spcPct val="0"/>
                </a:spcBef>
              </a:pPr>
              <a:t>14</a:t>
            </a:fld>
            <a:endParaRPr lang="en-US" altLang="sr-Latn-R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5AD5B676-CD53-6602-A75D-93E4A69A34C4}"/>
              </a:ext>
            </a:extLst>
          </p:cNvPr>
          <p:cNvSpPr>
            <a:spLocks noGrp="1" noRot="1" noChangeAspect="1" noChangeArrowheads="1" noTextEdit="1"/>
          </p:cNvSpPr>
          <p:nvPr>
            <p:ph type="sldImg"/>
          </p:nvPr>
        </p:nvSpPr>
        <p:spPr>
          <a:ln/>
        </p:spPr>
      </p:sp>
      <p:sp>
        <p:nvSpPr>
          <p:cNvPr id="34819" name="Notes Placeholder 2">
            <a:extLst>
              <a:ext uri="{FF2B5EF4-FFF2-40B4-BE49-F238E27FC236}">
                <a16:creationId xmlns:a16="http://schemas.microsoft.com/office/drawing/2014/main" id="{24D577F8-CE32-EF54-2B34-02C03F969AB4}"/>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34820" name="Slide Number Placeholder 3">
            <a:extLst>
              <a:ext uri="{FF2B5EF4-FFF2-40B4-BE49-F238E27FC236}">
                <a16:creationId xmlns:a16="http://schemas.microsoft.com/office/drawing/2014/main" id="{4812C310-EE2A-FA52-D7EE-1B083CDBED68}"/>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263FA344-F579-4867-B6A4-F72A80F1A20B}" type="slidenum">
              <a:rPr lang="en-US" altLang="sr-Latn-RS"/>
              <a:pPr>
                <a:spcBef>
                  <a:spcPct val="0"/>
                </a:spcBef>
              </a:pPr>
              <a:t>15</a:t>
            </a:fld>
            <a:endParaRPr lang="en-US" altLang="sr-Latn-R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8EE74663-F455-A3F0-602A-5A8218EDC9B1}"/>
              </a:ext>
            </a:extLst>
          </p:cNvPr>
          <p:cNvSpPr>
            <a:spLocks noGrp="1" noRot="1" noChangeAspect="1" noChangeArrowheads="1" noTextEdit="1"/>
          </p:cNvSpPr>
          <p:nvPr>
            <p:ph type="sldImg"/>
          </p:nvPr>
        </p:nvSpPr>
        <p:spPr>
          <a:ln/>
        </p:spPr>
      </p:sp>
      <p:sp>
        <p:nvSpPr>
          <p:cNvPr id="36867" name="Notes Placeholder 2">
            <a:extLst>
              <a:ext uri="{FF2B5EF4-FFF2-40B4-BE49-F238E27FC236}">
                <a16:creationId xmlns:a16="http://schemas.microsoft.com/office/drawing/2014/main" id="{7E60FCF6-A528-2D53-8BF1-4B929EA5981D}"/>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36868" name="Slide Number Placeholder 3">
            <a:extLst>
              <a:ext uri="{FF2B5EF4-FFF2-40B4-BE49-F238E27FC236}">
                <a16:creationId xmlns:a16="http://schemas.microsoft.com/office/drawing/2014/main" id="{AA5315C9-0C98-14D2-5E04-566E4BC6EDF8}"/>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14E7886-8C02-480D-8A73-CB4B61F771A9}" type="slidenum">
              <a:rPr lang="en-US" altLang="sr-Latn-RS"/>
              <a:pPr>
                <a:spcBef>
                  <a:spcPct val="0"/>
                </a:spcBef>
              </a:pPr>
              <a:t>16</a:t>
            </a:fld>
            <a:endParaRPr lang="en-US" altLang="sr-Latn-R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0CB784B3-C1E3-FFE9-07A6-CB5DEBC7E17D}"/>
              </a:ext>
            </a:extLst>
          </p:cNvPr>
          <p:cNvSpPr>
            <a:spLocks noGrp="1" noRot="1" noChangeAspect="1" noChangeArrowheads="1" noTextEdit="1"/>
          </p:cNvSpPr>
          <p:nvPr>
            <p:ph type="sldImg"/>
          </p:nvPr>
        </p:nvSpPr>
        <p:spPr>
          <a:ln/>
        </p:spPr>
      </p:sp>
      <p:sp>
        <p:nvSpPr>
          <p:cNvPr id="38915" name="Notes Placeholder 2">
            <a:extLst>
              <a:ext uri="{FF2B5EF4-FFF2-40B4-BE49-F238E27FC236}">
                <a16:creationId xmlns:a16="http://schemas.microsoft.com/office/drawing/2014/main" id="{A43CEA7D-3098-4573-89B5-009AC25A9F3F}"/>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dirty="0">
              <a:latin typeface="Arial" panose="020B0604020202020204" pitchFamily="34" charset="0"/>
            </a:endParaRPr>
          </a:p>
        </p:txBody>
      </p:sp>
      <p:sp>
        <p:nvSpPr>
          <p:cNvPr id="38916" name="Slide Number Placeholder 3">
            <a:extLst>
              <a:ext uri="{FF2B5EF4-FFF2-40B4-BE49-F238E27FC236}">
                <a16:creationId xmlns:a16="http://schemas.microsoft.com/office/drawing/2014/main" id="{A639E14B-46A9-65F3-292F-AD09741261B8}"/>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D2B1E875-32E9-4D94-A051-4E8F7FD3EBF5}" type="slidenum">
              <a:rPr lang="en-US" altLang="sr-Latn-RS"/>
              <a:pPr>
                <a:spcBef>
                  <a:spcPct val="0"/>
                </a:spcBef>
              </a:pPr>
              <a:t>17</a:t>
            </a:fld>
            <a:endParaRPr lang="en-US" altLang="sr-Latn-R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844696FA-EA74-408C-CAD5-4FF6E7C04ECC}"/>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id="{0915A048-03C8-B254-CCDB-C5507BD82ABD}"/>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40964" name="Slide Number Placeholder 3">
            <a:extLst>
              <a:ext uri="{FF2B5EF4-FFF2-40B4-BE49-F238E27FC236}">
                <a16:creationId xmlns:a16="http://schemas.microsoft.com/office/drawing/2014/main" id="{ED359F05-2BA5-5AE7-89FA-EACDD60CB1E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D09EE554-27E2-46E1-AB6C-4E47E5917788}" type="slidenum">
              <a:rPr lang="en-US" altLang="sr-Latn-RS"/>
              <a:pPr>
                <a:spcBef>
                  <a:spcPct val="0"/>
                </a:spcBef>
              </a:pPr>
              <a:t>18</a:t>
            </a:fld>
            <a:endParaRPr lang="en-US" altLang="sr-Latn-R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1818B85E-1380-9557-1135-66DFDC795DB8}"/>
              </a:ext>
            </a:extLst>
          </p:cNvPr>
          <p:cNvSpPr>
            <a:spLocks noGrp="1" noRot="1" noChangeAspect="1" noChangeArrowheads="1" noTextEdit="1"/>
          </p:cNvSpPr>
          <p:nvPr>
            <p:ph type="sldImg"/>
          </p:nvPr>
        </p:nvSpPr>
        <p:spPr>
          <a:ln/>
        </p:spPr>
      </p:sp>
      <p:sp>
        <p:nvSpPr>
          <p:cNvPr id="43011" name="Notes Placeholder 2">
            <a:extLst>
              <a:ext uri="{FF2B5EF4-FFF2-40B4-BE49-F238E27FC236}">
                <a16:creationId xmlns:a16="http://schemas.microsoft.com/office/drawing/2014/main" id="{793600BF-BE14-81C6-540A-DA3A425465FA}"/>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43012" name="Slide Number Placeholder 3">
            <a:extLst>
              <a:ext uri="{FF2B5EF4-FFF2-40B4-BE49-F238E27FC236}">
                <a16:creationId xmlns:a16="http://schemas.microsoft.com/office/drawing/2014/main" id="{7DA54849-753D-0316-2431-BA9FCF234F5E}"/>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B78867D3-6BF9-487F-9BDC-ED447FB780CD}" type="slidenum">
              <a:rPr lang="en-US" altLang="sr-Latn-RS"/>
              <a:pPr>
                <a:spcBef>
                  <a:spcPct val="0"/>
                </a:spcBef>
              </a:pPr>
              <a:t>19</a:t>
            </a:fld>
            <a:endParaRPr lang="en-US" altLang="sr-Latn-R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a:extLst>
              <a:ext uri="{FF2B5EF4-FFF2-40B4-BE49-F238E27FC236}">
                <a16:creationId xmlns:a16="http://schemas.microsoft.com/office/drawing/2014/main" id="{8FDB5399-FD15-F3E2-78DB-9B8D1150C1E1}"/>
              </a:ext>
            </a:extLst>
          </p:cNvPr>
          <p:cNvSpPr>
            <a:spLocks noGrp="1" noRot="1" noChangeAspect="1" noChangeArrowheads="1" noTextEdit="1"/>
          </p:cNvSpPr>
          <p:nvPr>
            <p:ph type="sldImg"/>
          </p:nvPr>
        </p:nvSpPr>
        <p:spPr>
          <a:ln/>
        </p:spPr>
      </p:sp>
      <p:sp>
        <p:nvSpPr>
          <p:cNvPr id="8195" name="Notes Placeholder 2">
            <a:extLst>
              <a:ext uri="{FF2B5EF4-FFF2-40B4-BE49-F238E27FC236}">
                <a16:creationId xmlns:a16="http://schemas.microsoft.com/office/drawing/2014/main" id="{7881FDE6-A278-FCBD-AEEA-73C1B691ED62}"/>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8196" name="Slide Number Placeholder 3">
            <a:extLst>
              <a:ext uri="{FF2B5EF4-FFF2-40B4-BE49-F238E27FC236}">
                <a16:creationId xmlns:a16="http://schemas.microsoft.com/office/drawing/2014/main" id="{11595F85-6C53-3230-2C87-6A1DA5DBE79E}"/>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55E03948-CC4D-4E10-9FC3-337590E52841}" type="slidenum">
              <a:rPr lang="en-US" altLang="sr-Latn-RS"/>
              <a:pPr>
                <a:spcBef>
                  <a:spcPct val="0"/>
                </a:spcBef>
              </a:pPr>
              <a:t>2</a:t>
            </a:fld>
            <a:endParaRPr lang="en-US" altLang="sr-Latn-R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a:extLst>
              <a:ext uri="{FF2B5EF4-FFF2-40B4-BE49-F238E27FC236}">
                <a16:creationId xmlns:a16="http://schemas.microsoft.com/office/drawing/2014/main" id="{543DE317-85FD-CED6-DD83-B0F8C9D57C46}"/>
              </a:ext>
            </a:extLst>
          </p:cNvPr>
          <p:cNvSpPr>
            <a:spLocks noGrp="1" noRot="1" noChangeAspect="1" noChangeArrowheads="1" noTextEdit="1"/>
          </p:cNvSpPr>
          <p:nvPr>
            <p:ph type="sldImg"/>
          </p:nvPr>
        </p:nvSpPr>
        <p:spPr>
          <a:ln/>
        </p:spPr>
      </p:sp>
      <p:sp>
        <p:nvSpPr>
          <p:cNvPr id="45059" name="Notes Placeholder 2">
            <a:extLst>
              <a:ext uri="{FF2B5EF4-FFF2-40B4-BE49-F238E27FC236}">
                <a16:creationId xmlns:a16="http://schemas.microsoft.com/office/drawing/2014/main" id="{34499BFD-AE5E-33A7-B48D-97FC75D22201}"/>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45060" name="Slide Number Placeholder 3">
            <a:extLst>
              <a:ext uri="{FF2B5EF4-FFF2-40B4-BE49-F238E27FC236}">
                <a16:creationId xmlns:a16="http://schemas.microsoft.com/office/drawing/2014/main" id="{1606A44A-8002-9ED7-F004-B87F2B5A3AAD}"/>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90206F22-FD09-4266-AB45-E080AF100851}" type="slidenum">
              <a:rPr lang="en-US" altLang="sr-Latn-RS"/>
              <a:pPr>
                <a:spcBef>
                  <a:spcPct val="0"/>
                </a:spcBef>
              </a:pPr>
              <a:t>20</a:t>
            </a:fld>
            <a:endParaRPr lang="en-US" altLang="sr-Latn-R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a:extLst>
              <a:ext uri="{FF2B5EF4-FFF2-40B4-BE49-F238E27FC236}">
                <a16:creationId xmlns:a16="http://schemas.microsoft.com/office/drawing/2014/main" id="{10B7766C-148B-ED6A-9ACC-32A321790B1A}"/>
              </a:ext>
            </a:extLst>
          </p:cNvPr>
          <p:cNvSpPr>
            <a:spLocks noGrp="1" noRot="1" noChangeAspect="1" noChangeArrowheads="1" noTextEdit="1"/>
          </p:cNvSpPr>
          <p:nvPr>
            <p:ph type="sldImg"/>
          </p:nvPr>
        </p:nvSpPr>
        <p:spPr>
          <a:ln/>
        </p:spPr>
      </p:sp>
      <p:sp>
        <p:nvSpPr>
          <p:cNvPr id="47107" name="Notes Placeholder 2">
            <a:extLst>
              <a:ext uri="{FF2B5EF4-FFF2-40B4-BE49-F238E27FC236}">
                <a16:creationId xmlns:a16="http://schemas.microsoft.com/office/drawing/2014/main" id="{16039A32-2D6F-3E56-EC81-96969AD65145}"/>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47108" name="Slide Number Placeholder 3">
            <a:extLst>
              <a:ext uri="{FF2B5EF4-FFF2-40B4-BE49-F238E27FC236}">
                <a16:creationId xmlns:a16="http://schemas.microsoft.com/office/drawing/2014/main" id="{1E5A3051-ED7F-EA13-D568-113EF8CB4198}"/>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4623600F-909C-419B-B5FE-655CF687C854}" type="slidenum">
              <a:rPr lang="en-US" altLang="sr-Latn-RS"/>
              <a:pPr>
                <a:spcBef>
                  <a:spcPct val="0"/>
                </a:spcBef>
              </a:pPr>
              <a:t>21</a:t>
            </a:fld>
            <a:endParaRPr lang="en-US" altLang="sr-Latn-R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a:extLst>
              <a:ext uri="{FF2B5EF4-FFF2-40B4-BE49-F238E27FC236}">
                <a16:creationId xmlns:a16="http://schemas.microsoft.com/office/drawing/2014/main" id="{7B2E595E-40AA-B4F4-ECB0-2DA1B7345840}"/>
              </a:ext>
            </a:extLst>
          </p:cNvPr>
          <p:cNvSpPr>
            <a:spLocks noGrp="1" noRot="1" noChangeAspect="1" noChangeArrowheads="1" noTextEdit="1"/>
          </p:cNvSpPr>
          <p:nvPr>
            <p:ph type="sldImg"/>
          </p:nvPr>
        </p:nvSpPr>
        <p:spPr>
          <a:ln/>
        </p:spPr>
      </p:sp>
      <p:sp>
        <p:nvSpPr>
          <p:cNvPr id="49155" name="Notes Placeholder 2">
            <a:extLst>
              <a:ext uri="{FF2B5EF4-FFF2-40B4-BE49-F238E27FC236}">
                <a16:creationId xmlns:a16="http://schemas.microsoft.com/office/drawing/2014/main" id="{69BA674C-9DF1-EEFA-2225-5BC35F638103}"/>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49156" name="Slide Number Placeholder 3">
            <a:extLst>
              <a:ext uri="{FF2B5EF4-FFF2-40B4-BE49-F238E27FC236}">
                <a16:creationId xmlns:a16="http://schemas.microsoft.com/office/drawing/2014/main" id="{896B2CC2-CCBA-918E-1B4E-AE5FE0FB8A6D}"/>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ED3B8589-A327-4EC7-86FA-E28D3E84B94B}" type="slidenum">
              <a:rPr lang="en-US" altLang="sr-Latn-RS"/>
              <a:pPr>
                <a:spcBef>
                  <a:spcPct val="0"/>
                </a:spcBef>
              </a:pPr>
              <a:t>22</a:t>
            </a:fld>
            <a:endParaRPr lang="en-US" altLang="sr-Latn-R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a:extLst>
              <a:ext uri="{FF2B5EF4-FFF2-40B4-BE49-F238E27FC236}">
                <a16:creationId xmlns:a16="http://schemas.microsoft.com/office/drawing/2014/main" id="{09FC498E-A49B-0002-F57B-8C1FD39AE2CB}"/>
              </a:ext>
            </a:extLst>
          </p:cNvPr>
          <p:cNvSpPr>
            <a:spLocks noGrp="1" noRot="1" noChangeAspect="1" noChangeArrowheads="1" noTextEdit="1"/>
          </p:cNvSpPr>
          <p:nvPr>
            <p:ph type="sldImg"/>
          </p:nvPr>
        </p:nvSpPr>
        <p:spPr>
          <a:ln/>
        </p:spPr>
      </p:sp>
      <p:sp>
        <p:nvSpPr>
          <p:cNvPr id="51203" name="Notes Placeholder 2">
            <a:extLst>
              <a:ext uri="{FF2B5EF4-FFF2-40B4-BE49-F238E27FC236}">
                <a16:creationId xmlns:a16="http://schemas.microsoft.com/office/drawing/2014/main" id="{97C6DB26-FCEA-6377-BEA3-ED0ECE63C62E}"/>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51204" name="Slide Number Placeholder 3">
            <a:extLst>
              <a:ext uri="{FF2B5EF4-FFF2-40B4-BE49-F238E27FC236}">
                <a16:creationId xmlns:a16="http://schemas.microsoft.com/office/drawing/2014/main" id="{8002A6F0-6357-C712-4391-39655DB218F7}"/>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20626E8D-73C7-40D5-A96C-1BF16668EAAF}" type="slidenum">
              <a:rPr lang="en-US" altLang="sr-Latn-RS"/>
              <a:pPr>
                <a:spcBef>
                  <a:spcPct val="0"/>
                </a:spcBef>
              </a:pPr>
              <a:t>23</a:t>
            </a:fld>
            <a:endParaRPr lang="en-US" altLang="sr-Latn-R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a:extLst>
              <a:ext uri="{FF2B5EF4-FFF2-40B4-BE49-F238E27FC236}">
                <a16:creationId xmlns:a16="http://schemas.microsoft.com/office/drawing/2014/main" id="{58A5A448-D32C-8152-5EA5-100610DC525C}"/>
              </a:ext>
            </a:extLst>
          </p:cNvPr>
          <p:cNvSpPr>
            <a:spLocks noGrp="1" noRot="1" noChangeAspect="1" noChangeArrowheads="1" noTextEdit="1"/>
          </p:cNvSpPr>
          <p:nvPr>
            <p:ph type="sldImg"/>
          </p:nvPr>
        </p:nvSpPr>
        <p:spPr>
          <a:ln/>
        </p:spPr>
      </p:sp>
      <p:sp>
        <p:nvSpPr>
          <p:cNvPr id="53251" name="Notes Placeholder 2">
            <a:extLst>
              <a:ext uri="{FF2B5EF4-FFF2-40B4-BE49-F238E27FC236}">
                <a16:creationId xmlns:a16="http://schemas.microsoft.com/office/drawing/2014/main" id="{06AE2942-10C7-AAAB-BC0A-96D9ABFA6F53}"/>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53252" name="Slide Number Placeholder 3">
            <a:extLst>
              <a:ext uri="{FF2B5EF4-FFF2-40B4-BE49-F238E27FC236}">
                <a16:creationId xmlns:a16="http://schemas.microsoft.com/office/drawing/2014/main" id="{791ABC2F-6ABD-8C99-A17A-2EA65F34388E}"/>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56ED3687-E48F-4BC4-A4F4-A4D015A3A18A}" type="slidenum">
              <a:rPr lang="en-US" altLang="sr-Latn-RS"/>
              <a:pPr>
                <a:spcBef>
                  <a:spcPct val="0"/>
                </a:spcBef>
              </a:pPr>
              <a:t>24</a:t>
            </a:fld>
            <a:endParaRPr lang="en-US" altLang="sr-Latn-R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a:extLst>
              <a:ext uri="{FF2B5EF4-FFF2-40B4-BE49-F238E27FC236}">
                <a16:creationId xmlns:a16="http://schemas.microsoft.com/office/drawing/2014/main" id="{2A4CEDF0-CAA3-E4BD-2543-E4910AAE65F2}"/>
              </a:ext>
            </a:extLst>
          </p:cNvPr>
          <p:cNvSpPr>
            <a:spLocks noGrp="1" noRot="1" noChangeAspect="1" noChangeArrowheads="1" noTextEdit="1"/>
          </p:cNvSpPr>
          <p:nvPr>
            <p:ph type="sldImg"/>
          </p:nvPr>
        </p:nvSpPr>
        <p:spPr>
          <a:ln/>
        </p:spPr>
      </p:sp>
      <p:sp>
        <p:nvSpPr>
          <p:cNvPr id="55299" name="Notes Placeholder 2">
            <a:extLst>
              <a:ext uri="{FF2B5EF4-FFF2-40B4-BE49-F238E27FC236}">
                <a16:creationId xmlns:a16="http://schemas.microsoft.com/office/drawing/2014/main" id="{30015240-8DDA-8883-5C10-D08F4A06AC26}"/>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55300" name="Slide Number Placeholder 3">
            <a:extLst>
              <a:ext uri="{FF2B5EF4-FFF2-40B4-BE49-F238E27FC236}">
                <a16:creationId xmlns:a16="http://schemas.microsoft.com/office/drawing/2014/main" id="{E0676323-5508-DBEF-5D4E-35624F0E8311}"/>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D0E7659E-5E7F-4EBB-B820-F9FB41C9A126}" type="slidenum">
              <a:rPr lang="en-US" altLang="sr-Latn-RS"/>
              <a:pPr>
                <a:spcBef>
                  <a:spcPct val="0"/>
                </a:spcBef>
              </a:pPr>
              <a:t>25</a:t>
            </a:fld>
            <a:endParaRPr lang="en-US" altLang="sr-Latn-R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3332B508-9E91-6324-4B46-C110A157D2C1}"/>
              </a:ext>
            </a:extLst>
          </p:cNvPr>
          <p:cNvSpPr>
            <a:spLocks noGrp="1" noRot="1" noChangeAspect="1" noChangeArrowheads="1" noTextEdit="1"/>
          </p:cNvSpPr>
          <p:nvPr>
            <p:ph type="sldImg"/>
          </p:nvPr>
        </p:nvSpPr>
        <p:spPr>
          <a:ln/>
        </p:spPr>
      </p:sp>
      <p:sp>
        <p:nvSpPr>
          <p:cNvPr id="57347" name="Notes Placeholder 2">
            <a:extLst>
              <a:ext uri="{FF2B5EF4-FFF2-40B4-BE49-F238E27FC236}">
                <a16:creationId xmlns:a16="http://schemas.microsoft.com/office/drawing/2014/main" id="{E128A1D4-0A8D-17F9-3256-2E2C26E845DE}"/>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57348" name="Slide Number Placeholder 3">
            <a:extLst>
              <a:ext uri="{FF2B5EF4-FFF2-40B4-BE49-F238E27FC236}">
                <a16:creationId xmlns:a16="http://schemas.microsoft.com/office/drawing/2014/main" id="{BF4D89D0-8D27-782A-0EE5-63E7CD478A3E}"/>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25FD728C-AF88-4A8D-AD07-2AC1974AB2A7}" type="slidenum">
              <a:rPr lang="en-US" altLang="sr-Latn-RS"/>
              <a:pPr>
                <a:spcBef>
                  <a:spcPct val="0"/>
                </a:spcBef>
              </a:pPr>
              <a:t>26</a:t>
            </a:fld>
            <a:endParaRPr lang="en-US" altLang="sr-Latn-R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a:extLst>
              <a:ext uri="{FF2B5EF4-FFF2-40B4-BE49-F238E27FC236}">
                <a16:creationId xmlns:a16="http://schemas.microsoft.com/office/drawing/2014/main" id="{09DEB8D7-280F-7F13-876C-224DEF4A10B9}"/>
              </a:ext>
            </a:extLst>
          </p:cNvPr>
          <p:cNvSpPr>
            <a:spLocks noGrp="1" noRot="1" noChangeAspect="1" noChangeArrowheads="1" noTextEdit="1"/>
          </p:cNvSpPr>
          <p:nvPr>
            <p:ph type="sldImg"/>
          </p:nvPr>
        </p:nvSpPr>
        <p:spPr>
          <a:ln/>
        </p:spPr>
      </p:sp>
      <p:sp>
        <p:nvSpPr>
          <p:cNvPr id="59395" name="Notes Placeholder 2">
            <a:extLst>
              <a:ext uri="{FF2B5EF4-FFF2-40B4-BE49-F238E27FC236}">
                <a16:creationId xmlns:a16="http://schemas.microsoft.com/office/drawing/2014/main" id="{811ECAC9-161A-5E0E-DCB6-C1FD812902F8}"/>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59396" name="Slide Number Placeholder 3">
            <a:extLst>
              <a:ext uri="{FF2B5EF4-FFF2-40B4-BE49-F238E27FC236}">
                <a16:creationId xmlns:a16="http://schemas.microsoft.com/office/drawing/2014/main" id="{F0903BE3-C637-9ABA-0548-004B483F6199}"/>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223A683B-4DFD-4FDD-94FE-3B52A72A9B48}" type="slidenum">
              <a:rPr lang="en-US" altLang="sr-Latn-RS"/>
              <a:pPr>
                <a:spcBef>
                  <a:spcPct val="0"/>
                </a:spcBef>
              </a:pPr>
              <a:t>27</a:t>
            </a:fld>
            <a:endParaRPr lang="en-US" altLang="sr-Latn-R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a:extLst>
              <a:ext uri="{FF2B5EF4-FFF2-40B4-BE49-F238E27FC236}">
                <a16:creationId xmlns:a16="http://schemas.microsoft.com/office/drawing/2014/main" id="{95136A92-0FFA-0F6B-E00F-D9AF9EB4C393}"/>
              </a:ext>
            </a:extLst>
          </p:cNvPr>
          <p:cNvSpPr>
            <a:spLocks noGrp="1" noRot="1" noChangeAspect="1" noChangeArrowheads="1" noTextEdit="1"/>
          </p:cNvSpPr>
          <p:nvPr>
            <p:ph type="sldImg"/>
          </p:nvPr>
        </p:nvSpPr>
        <p:spPr>
          <a:ln/>
        </p:spPr>
      </p:sp>
      <p:sp>
        <p:nvSpPr>
          <p:cNvPr id="61443" name="Notes Placeholder 2">
            <a:extLst>
              <a:ext uri="{FF2B5EF4-FFF2-40B4-BE49-F238E27FC236}">
                <a16:creationId xmlns:a16="http://schemas.microsoft.com/office/drawing/2014/main" id="{4D020513-54B5-1761-F87C-2145506EA87B}"/>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61444" name="Slide Number Placeholder 3">
            <a:extLst>
              <a:ext uri="{FF2B5EF4-FFF2-40B4-BE49-F238E27FC236}">
                <a16:creationId xmlns:a16="http://schemas.microsoft.com/office/drawing/2014/main" id="{D25288C3-11B5-746C-F609-9CD6D60A4CD4}"/>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1FF8C5CB-9514-4078-9854-0AB4D79F02F3}" type="slidenum">
              <a:rPr lang="en-US" altLang="sr-Latn-RS"/>
              <a:pPr>
                <a:spcBef>
                  <a:spcPct val="0"/>
                </a:spcBef>
              </a:pPr>
              <a:t>28</a:t>
            </a:fld>
            <a:endParaRPr lang="en-US" altLang="sr-Latn-R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a:extLst>
              <a:ext uri="{FF2B5EF4-FFF2-40B4-BE49-F238E27FC236}">
                <a16:creationId xmlns:a16="http://schemas.microsoft.com/office/drawing/2014/main" id="{163D40F7-2BAD-3EA9-2BAB-4BDA5CC6806F}"/>
              </a:ext>
            </a:extLst>
          </p:cNvPr>
          <p:cNvSpPr>
            <a:spLocks noGrp="1" noRot="1" noChangeAspect="1" noChangeArrowheads="1" noTextEdit="1"/>
          </p:cNvSpPr>
          <p:nvPr>
            <p:ph type="sldImg"/>
          </p:nvPr>
        </p:nvSpPr>
        <p:spPr>
          <a:ln/>
        </p:spPr>
      </p:sp>
      <p:sp>
        <p:nvSpPr>
          <p:cNvPr id="63491" name="Notes Placeholder 2">
            <a:extLst>
              <a:ext uri="{FF2B5EF4-FFF2-40B4-BE49-F238E27FC236}">
                <a16:creationId xmlns:a16="http://schemas.microsoft.com/office/drawing/2014/main" id="{13C53EE0-B6CA-13B7-EEAF-7BE26F508C57}"/>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63492" name="Slide Number Placeholder 3">
            <a:extLst>
              <a:ext uri="{FF2B5EF4-FFF2-40B4-BE49-F238E27FC236}">
                <a16:creationId xmlns:a16="http://schemas.microsoft.com/office/drawing/2014/main" id="{C1F85A56-F83E-AFD6-FFC5-DD94774AE622}"/>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CCCF48A-555D-43E7-83FA-BABF54F8DB54}" type="slidenum">
              <a:rPr lang="en-US" altLang="sr-Latn-RS"/>
              <a:pPr>
                <a:spcBef>
                  <a:spcPct val="0"/>
                </a:spcBef>
              </a:pPr>
              <a:t>29</a:t>
            </a:fld>
            <a:endParaRPr lang="en-US" altLang="sr-Latn-R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F6F22622-4602-4D66-BBB1-4916D35215AC}"/>
              </a:ext>
            </a:extLst>
          </p:cNvPr>
          <p:cNvSpPr>
            <a:spLocks noGrp="1" noRot="1" noChangeAspect="1" noChangeArrowheads="1" noTextEdit="1"/>
          </p:cNvSpPr>
          <p:nvPr>
            <p:ph type="sldImg"/>
          </p:nvPr>
        </p:nvSpPr>
        <p:spPr>
          <a:ln/>
        </p:spPr>
      </p:sp>
      <p:sp>
        <p:nvSpPr>
          <p:cNvPr id="10243" name="Notes Placeholder 2">
            <a:extLst>
              <a:ext uri="{FF2B5EF4-FFF2-40B4-BE49-F238E27FC236}">
                <a16:creationId xmlns:a16="http://schemas.microsoft.com/office/drawing/2014/main" id="{01F59592-D87D-23B1-DDD8-B360D92D9C4E}"/>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10244" name="Slide Number Placeholder 3">
            <a:extLst>
              <a:ext uri="{FF2B5EF4-FFF2-40B4-BE49-F238E27FC236}">
                <a16:creationId xmlns:a16="http://schemas.microsoft.com/office/drawing/2014/main" id="{A5514ACA-9FB9-9CF6-89B3-8DDE90DC5196}"/>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9F575866-5F78-4447-9DB9-7F9640D02E21}" type="slidenum">
              <a:rPr lang="en-US" altLang="sr-Latn-RS"/>
              <a:pPr>
                <a:spcBef>
                  <a:spcPct val="0"/>
                </a:spcBef>
              </a:pPr>
              <a:t>3</a:t>
            </a:fld>
            <a:endParaRPr lang="en-US" altLang="sr-Latn-R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a:extLst>
              <a:ext uri="{FF2B5EF4-FFF2-40B4-BE49-F238E27FC236}">
                <a16:creationId xmlns:a16="http://schemas.microsoft.com/office/drawing/2014/main" id="{37F4B98F-2E28-E83A-05D3-67F9C55ABA0A}"/>
              </a:ext>
            </a:extLst>
          </p:cNvPr>
          <p:cNvSpPr>
            <a:spLocks noGrp="1" noRot="1" noChangeAspect="1" noChangeArrowheads="1" noTextEdit="1"/>
          </p:cNvSpPr>
          <p:nvPr>
            <p:ph type="sldImg"/>
          </p:nvPr>
        </p:nvSpPr>
        <p:spPr>
          <a:ln/>
        </p:spPr>
      </p:sp>
      <p:sp>
        <p:nvSpPr>
          <p:cNvPr id="65539" name="Notes Placeholder 2">
            <a:extLst>
              <a:ext uri="{FF2B5EF4-FFF2-40B4-BE49-F238E27FC236}">
                <a16:creationId xmlns:a16="http://schemas.microsoft.com/office/drawing/2014/main" id="{BA0E9660-0489-DAF6-A71B-829E7C946C77}"/>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65540" name="Slide Number Placeholder 3">
            <a:extLst>
              <a:ext uri="{FF2B5EF4-FFF2-40B4-BE49-F238E27FC236}">
                <a16:creationId xmlns:a16="http://schemas.microsoft.com/office/drawing/2014/main" id="{562F3ED7-3CCF-4E23-5A3B-8131D2326363}"/>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309E126F-BAAA-4A2D-9C43-799E23D60A8D}" type="slidenum">
              <a:rPr lang="en-US" altLang="sr-Latn-RS"/>
              <a:pPr>
                <a:spcBef>
                  <a:spcPct val="0"/>
                </a:spcBef>
              </a:pPr>
              <a:t>30</a:t>
            </a:fld>
            <a:endParaRPr lang="en-US" altLang="sr-Latn-R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a:extLst>
              <a:ext uri="{FF2B5EF4-FFF2-40B4-BE49-F238E27FC236}">
                <a16:creationId xmlns:a16="http://schemas.microsoft.com/office/drawing/2014/main" id="{FB3B6A68-76DC-9FAC-021F-4DCBB6311870}"/>
              </a:ext>
            </a:extLst>
          </p:cNvPr>
          <p:cNvSpPr>
            <a:spLocks noGrp="1" noRot="1" noChangeAspect="1" noChangeArrowheads="1" noTextEdit="1"/>
          </p:cNvSpPr>
          <p:nvPr>
            <p:ph type="sldImg"/>
          </p:nvPr>
        </p:nvSpPr>
        <p:spPr>
          <a:ln/>
        </p:spPr>
      </p:sp>
      <p:sp>
        <p:nvSpPr>
          <p:cNvPr id="67587" name="Notes Placeholder 2">
            <a:extLst>
              <a:ext uri="{FF2B5EF4-FFF2-40B4-BE49-F238E27FC236}">
                <a16:creationId xmlns:a16="http://schemas.microsoft.com/office/drawing/2014/main" id="{39439A13-5EEC-E85B-243C-D355723F769E}"/>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67588" name="Slide Number Placeholder 3">
            <a:extLst>
              <a:ext uri="{FF2B5EF4-FFF2-40B4-BE49-F238E27FC236}">
                <a16:creationId xmlns:a16="http://schemas.microsoft.com/office/drawing/2014/main" id="{FF33328D-E3D9-BAFC-3B38-A3B2E3F2C71F}"/>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B42EBC73-20D1-477D-B96D-7BA14B7FF90B}" type="slidenum">
              <a:rPr lang="en-US" altLang="sr-Latn-RS"/>
              <a:pPr>
                <a:spcBef>
                  <a:spcPct val="0"/>
                </a:spcBef>
              </a:pPr>
              <a:t>31</a:t>
            </a:fld>
            <a:endParaRPr lang="en-US" altLang="sr-Latn-R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a:extLst>
              <a:ext uri="{FF2B5EF4-FFF2-40B4-BE49-F238E27FC236}">
                <a16:creationId xmlns:a16="http://schemas.microsoft.com/office/drawing/2014/main" id="{263DE019-B734-D979-92C5-91E2B52FEF4B}"/>
              </a:ext>
            </a:extLst>
          </p:cNvPr>
          <p:cNvSpPr>
            <a:spLocks noGrp="1" noRot="1" noChangeAspect="1" noChangeArrowheads="1" noTextEdit="1"/>
          </p:cNvSpPr>
          <p:nvPr>
            <p:ph type="sldImg"/>
          </p:nvPr>
        </p:nvSpPr>
        <p:spPr>
          <a:ln/>
        </p:spPr>
      </p:sp>
      <p:sp>
        <p:nvSpPr>
          <p:cNvPr id="69635" name="Notes Placeholder 2">
            <a:extLst>
              <a:ext uri="{FF2B5EF4-FFF2-40B4-BE49-F238E27FC236}">
                <a16:creationId xmlns:a16="http://schemas.microsoft.com/office/drawing/2014/main" id="{A56EDE33-1034-07AD-71E2-E021FAA8B37B}"/>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69636" name="Slide Number Placeholder 3">
            <a:extLst>
              <a:ext uri="{FF2B5EF4-FFF2-40B4-BE49-F238E27FC236}">
                <a16:creationId xmlns:a16="http://schemas.microsoft.com/office/drawing/2014/main" id="{6703FFA0-AD38-53EC-4425-70DD7CC3AF76}"/>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9BCAB9D8-F89E-46DE-890A-226E8099E45F}" type="slidenum">
              <a:rPr lang="en-US" altLang="sr-Latn-RS"/>
              <a:pPr>
                <a:spcBef>
                  <a:spcPct val="0"/>
                </a:spcBef>
              </a:pPr>
              <a:t>32</a:t>
            </a:fld>
            <a:endParaRPr lang="en-US" altLang="sr-Latn-R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a:extLst>
              <a:ext uri="{FF2B5EF4-FFF2-40B4-BE49-F238E27FC236}">
                <a16:creationId xmlns:a16="http://schemas.microsoft.com/office/drawing/2014/main" id="{68C22ACB-72CE-624D-9185-0CB5A6B65BE1}"/>
              </a:ext>
            </a:extLst>
          </p:cNvPr>
          <p:cNvSpPr>
            <a:spLocks noGrp="1" noRot="1" noChangeAspect="1" noChangeArrowheads="1" noTextEdit="1"/>
          </p:cNvSpPr>
          <p:nvPr>
            <p:ph type="sldImg"/>
          </p:nvPr>
        </p:nvSpPr>
        <p:spPr>
          <a:ln/>
        </p:spPr>
      </p:sp>
      <p:sp>
        <p:nvSpPr>
          <p:cNvPr id="71683" name="Notes Placeholder 2">
            <a:extLst>
              <a:ext uri="{FF2B5EF4-FFF2-40B4-BE49-F238E27FC236}">
                <a16:creationId xmlns:a16="http://schemas.microsoft.com/office/drawing/2014/main" id="{6E8D5E02-EA35-9CD2-065D-464D1FCAE757}"/>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71684" name="Slide Number Placeholder 3">
            <a:extLst>
              <a:ext uri="{FF2B5EF4-FFF2-40B4-BE49-F238E27FC236}">
                <a16:creationId xmlns:a16="http://schemas.microsoft.com/office/drawing/2014/main" id="{E73BAAA7-6E13-BD71-7B90-823C26F15127}"/>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274B0010-0852-4C79-8EA4-1FB9BA4F9829}" type="slidenum">
              <a:rPr lang="en-US" altLang="sr-Latn-RS"/>
              <a:pPr>
                <a:spcBef>
                  <a:spcPct val="0"/>
                </a:spcBef>
              </a:pPr>
              <a:t>33</a:t>
            </a:fld>
            <a:endParaRPr lang="en-US" altLang="sr-Latn-R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a:extLst>
              <a:ext uri="{FF2B5EF4-FFF2-40B4-BE49-F238E27FC236}">
                <a16:creationId xmlns:a16="http://schemas.microsoft.com/office/drawing/2014/main" id="{3E74D47D-257E-4715-E47B-4281872F3084}"/>
              </a:ext>
            </a:extLst>
          </p:cNvPr>
          <p:cNvSpPr>
            <a:spLocks noGrp="1" noRot="1" noChangeAspect="1" noChangeArrowheads="1" noTextEdit="1"/>
          </p:cNvSpPr>
          <p:nvPr>
            <p:ph type="sldImg"/>
          </p:nvPr>
        </p:nvSpPr>
        <p:spPr>
          <a:ln/>
        </p:spPr>
      </p:sp>
      <p:sp>
        <p:nvSpPr>
          <p:cNvPr id="73731" name="Notes Placeholder 2">
            <a:extLst>
              <a:ext uri="{FF2B5EF4-FFF2-40B4-BE49-F238E27FC236}">
                <a16:creationId xmlns:a16="http://schemas.microsoft.com/office/drawing/2014/main" id="{B5A812D1-609F-151D-B902-AC48A0CEA3E6}"/>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73732" name="Slide Number Placeholder 3">
            <a:extLst>
              <a:ext uri="{FF2B5EF4-FFF2-40B4-BE49-F238E27FC236}">
                <a16:creationId xmlns:a16="http://schemas.microsoft.com/office/drawing/2014/main" id="{136DEFA4-7D41-DD87-D9AD-DB1693E724E7}"/>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A400501-854C-4D73-AB5A-3A70192DE125}" type="slidenum">
              <a:rPr lang="en-US" altLang="sr-Latn-RS"/>
              <a:pPr>
                <a:spcBef>
                  <a:spcPct val="0"/>
                </a:spcBef>
              </a:pPr>
              <a:t>34</a:t>
            </a:fld>
            <a:endParaRPr lang="en-US" altLang="sr-Latn-R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a:extLst>
              <a:ext uri="{FF2B5EF4-FFF2-40B4-BE49-F238E27FC236}">
                <a16:creationId xmlns:a16="http://schemas.microsoft.com/office/drawing/2014/main" id="{B521DDD2-AFB7-3664-8D28-36A462DFB4DC}"/>
              </a:ext>
            </a:extLst>
          </p:cNvPr>
          <p:cNvSpPr>
            <a:spLocks noGrp="1" noRot="1" noChangeAspect="1" noChangeArrowheads="1" noTextEdit="1"/>
          </p:cNvSpPr>
          <p:nvPr>
            <p:ph type="sldImg"/>
          </p:nvPr>
        </p:nvSpPr>
        <p:spPr>
          <a:ln/>
        </p:spPr>
      </p:sp>
      <p:sp>
        <p:nvSpPr>
          <p:cNvPr id="75779" name="Notes Placeholder 2">
            <a:extLst>
              <a:ext uri="{FF2B5EF4-FFF2-40B4-BE49-F238E27FC236}">
                <a16:creationId xmlns:a16="http://schemas.microsoft.com/office/drawing/2014/main" id="{211289EC-6150-4DC9-36D7-7EF1A88D3866}"/>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75780" name="Slide Number Placeholder 3">
            <a:extLst>
              <a:ext uri="{FF2B5EF4-FFF2-40B4-BE49-F238E27FC236}">
                <a16:creationId xmlns:a16="http://schemas.microsoft.com/office/drawing/2014/main" id="{F60B3F0A-26D5-E588-68A4-619948478B8A}"/>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133AD19C-88D1-4D6F-8F23-325E8FBD3769}" type="slidenum">
              <a:rPr lang="en-US" altLang="sr-Latn-RS"/>
              <a:pPr>
                <a:spcBef>
                  <a:spcPct val="0"/>
                </a:spcBef>
              </a:pPr>
              <a:t>35</a:t>
            </a:fld>
            <a:endParaRPr lang="en-US" altLang="sr-Latn-R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a:extLst>
              <a:ext uri="{FF2B5EF4-FFF2-40B4-BE49-F238E27FC236}">
                <a16:creationId xmlns:a16="http://schemas.microsoft.com/office/drawing/2014/main" id="{57759B68-5129-4991-53F3-9816EE95E8B2}"/>
              </a:ext>
            </a:extLst>
          </p:cNvPr>
          <p:cNvSpPr>
            <a:spLocks noGrp="1" noRot="1" noChangeAspect="1" noChangeArrowheads="1" noTextEdit="1"/>
          </p:cNvSpPr>
          <p:nvPr>
            <p:ph type="sldImg"/>
          </p:nvPr>
        </p:nvSpPr>
        <p:spPr>
          <a:ln/>
        </p:spPr>
      </p:sp>
      <p:sp>
        <p:nvSpPr>
          <p:cNvPr id="77827" name="Notes Placeholder 2">
            <a:extLst>
              <a:ext uri="{FF2B5EF4-FFF2-40B4-BE49-F238E27FC236}">
                <a16:creationId xmlns:a16="http://schemas.microsoft.com/office/drawing/2014/main" id="{C2128922-2F52-9DDD-2C8A-43BE6143FC34}"/>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77828" name="Slide Number Placeholder 3">
            <a:extLst>
              <a:ext uri="{FF2B5EF4-FFF2-40B4-BE49-F238E27FC236}">
                <a16:creationId xmlns:a16="http://schemas.microsoft.com/office/drawing/2014/main" id="{675581C3-9EF2-2704-4403-C93BDE9EFD6D}"/>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4E6F1D30-613F-46C9-B704-7DF28C4CA0E3}" type="slidenum">
              <a:rPr lang="en-US" altLang="sr-Latn-RS"/>
              <a:pPr>
                <a:spcBef>
                  <a:spcPct val="0"/>
                </a:spcBef>
              </a:pPr>
              <a:t>36</a:t>
            </a:fld>
            <a:endParaRPr lang="en-US" altLang="sr-Latn-R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a:extLst>
              <a:ext uri="{FF2B5EF4-FFF2-40B4-BE49-F238E27FC236}">
                <a16:creationId xmlns:a16="http://schemas.microsoft.com/office/drawing/2014/main" id="{9C75B243-3E0C-B213-501B-3CD4E3EC490F}"/>
              </a:ext>
            </a:extLst>
          </p:cNvPr>
          <p:cNvSpPr>
            <a:spLocks noGrp="1" noRot="1" noChangeAspect="1" noChangeArrowheads="1" noTextEdit="1"/>
          </p:cNvSpPr>
          <p:nvPr>
            <p:ph type="sldImg"/>
          </p:nvPr>
        </p:nvSpPr>
        <p:spPr>
          <a:ln/>
        </p:spPr>
      </p:sp>
      <p:sp>
        <p:nvSpPr>
          <p:cNvPr id="79875" name="Notes Placeholder 2">
            <a:extLst>
              <a:ext uri="{FF2B5EF4-FFF2-40B4-BE49-F238E27FC236}">
                <a16:creationId xmlns:a16="http://schemas.microsoft.com/office/drawing/2014/main" id="{0219D217-48CE-47B9-F3D5-6DBE481653D1}"/>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79876" name="Slide Number Placeholder 3">
            <a:extLst>
              <a:ext uri="{FF2B5EF4-FFF2-40B4-BE49-F238E27FC236}">
                <a16:creationId xmlns:a16="http://schemas.microsoft.com/office/drawing/2014/main" id="{B41C3D07-D48B-58AA-B38C-0910DAE2F88F}"/>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9ECF615-72D9-43D3-9B97-3F40474C4AAC}" type="slidenum">
              <a:rPr lang="en-US" altLang="sr-Latn-RS"/>
              <a:pPr>
                <a:spcBef>
                  <a:spcPct val="0"/>
                </a:spcBef>
              </a:pPr>
              <a:t>37</a:t>
            </a:fld>
            <a:endParaRPr lang="en-US" altLang="sr-Latn-R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a:extLst>
              <a:ext uri="{FF2B5EF4-FFF2-40B4-BE49-F238E27FC236}">
                <a16:creationId xmlns:a16="http://schemas.microsoft.com/office/drawing/2014/main" id="{A7AA853E-6538-365A-B475-FAB655E2A0B1}"/>
              </a:ext>
            </a:extLst>
          </p:cNvPr>
          <p:cNvSpPr>
            <a:spLocks noGrp="1" noRot="1" noChangeAspect="1" noChangeArrowheads="1" noTextEdit="1"/>
          </p:cNvSpPr>
          <p:nvPr>
            <p:ph type="sldImg"/>
          </p:nvPr>
        </p:nvSpPr>
        <p:spPr>
          <a:ln/>
        </p:spPr>
      </p:sp>
      <p:sp>
        <p:nvSpPr>
          <p:cNvPr id="81923" name="Notes Placeholder 2">
            <a:extLst>
              <a:ext uri="{FF2B5EF4-FFF2-40B4-BE49-F238E27FC236}">
                <a16:creationId xmlns:a16="http://schemas.microsoft.com/office/drawing/2014/main" id="{3912C3D3-C585-D560-952B-77767C2A30C7}"/>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81924" name="Slide Number Placeholder 3">
            <a:extLst>
              <a:ext uri="{FF2B5EF4-FFF2-40B4-BE49-F238E27FC236}">
                <a16:creationId xmlns:a16="http://schemas.microsoft.com/office/drawing/2014/main" id="{5A32989D-E55F-B320-B567-A63D05F2E286}"/>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DFAC3C32-C714-4968-AA55-EC0944325310}" type="slidenum">
              <a:rPr lang="en-US" altLang="sr-Latn-RS"/>
              <a:pPr>
                <a:spcBef>
                  <a:spcPct val="0"/>
                </a:spcBef>
              </a:pPr>
              <a:t>38</a:t>
            </a:fld>
            <a:endParaRPr lang="en-US" altLang="sr-Latn-R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a:extLst>
              <a:ext uri="{FF2B5EF4-FFF2-40B4-BE49-F238E27FC236}">
                <a16:creationId xmlns:a16="http://schemas.microsoft.com/office/drawing/2014/main" id="{D50D296F-A14E-39AE-28D2-0A8594601BC3}"/>
              </a:ext>
            </a:extLst>
          </p:cNvPr>
          <p:cNvSpPr>
            <a:spLocks noGrp="1" noRot="1" noChangeAspect="1" noChangeArrowheads="1" noTextEdit="1"/>
          </p:cNvSpPr>
          <p:nvPr>
            <p:ph type="sldImg"/>
          </p:nvPr>
        </p:nvSpPr>
        <p:spPr>
          <a:ln/>
        </p:spPr>
      </p:sp>
      <p:sp>
        <p:nvSpPr>
          <p:cNvPr id="83971" name="Notes Placeholder 2">
            <a:extLst>
              <a:ext uri="{FF2B5EF4-FFF2-40B4-BE49-F238E27FC236}">
                <a16:creationId xmlns:a16="http://schemas.microsoft.com/office/drawing/2014/main" id="{299F750A-F576-CB45-85A7-73E70AB7673B}"/>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83972" name="Slide Number Placeholder 3">
            <a:extLst>
              <a:ext uri="{FF2B5EF4-FFF2-40B4-BE49-F238E27FC236}">
                <a16:creationId xmlns:a16="http://schemas.microsoft.com/office/drawing/2014/main" id="{35D80641-CA9F-ED69-49EC-B09B6E89EDA3}"/>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969CF677-A9B5-4D00-A759-0FC4E4F3A7F5}" type="slidenum">
              <a:rPr lang="en-US" altLang="sr-Latn-RS"/>
              <a:pPr>
                <a:spcBef>
                  <a:spcPct val="0"/>
                </a:spcBef>
              </a:pPr>
              <a:t>39</a:t>
            </a:fld>
            <a:endParaRPr lang="en-US" altLang="sr-Latn-R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CC5E4C8C-D0F8-7463-319D-4C6A437015D1}"/>
              </a:ext>
            </a:extLst>
          </p:cNvPr>
          <p:cNvSpPr>
            <a:spLocks noGrp="1" noRot="1" noChangeAspect="1" noChangeArrowheads="1" noTextEdit="1"/>
          </p:cNvSpPr>
          <p:nvPr>
            <p:ph type="sldImg"/>
          </p:nvPr>
        </p:nvSpPr>
        <p:spPr>
          <a:ln/>
        </p:spPr>
      </p:sp>
      <p:sp>
        <p:nvSpPr>
          <p:cNvPr id="12291" name="Notes Placeholder 2">
            <a:extLst>
              <a:ext uri="{FF2B5EF4-FFF2-40B4-BE49-F238E27FC236}">
                <a16:creationId xmlns:a16="http://schemas.microsoft.com/office/drawing/2014/main" id="{0C50C6C3-EB70-F894-9F96-15F0A48F8CB3}"/>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12292" name="Slide Number Placeholder 3">
            <a:extLst>
              <a:ext uri="{FF2B5EF4-FFF2-40B4-BE49-F238E27FC236}">
                <a16:creationId xmlns:a16="http://schemas.microsoft.com/office/drawing/2014/main" id="{31BF426D-96FE-2AC9-2B48-E0E0F1BB8FD8}"/>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284E5A60-F383-4364-BA00-CBD668F72E85}" type="slidenum">
              <a:rPr lang="en-US" altLang="sr-Latn-RS"/>
              <a:pPr>
                <a:spcBef>
                  <a:spcPct val="0"/>
                </a:spcBef>
              </a:pPr>
              <a:t>4</a:t>
            </a:fld>
            <a:endParaRPr lang="en-US" altLang="sr-Latn-R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a:extLst>
              <a:ext uri="{FF2B5EF4-FFF2-40B4-BE49-F238E27FC236}">
                <a16:creationId xmlns:a16="http://schemas.microsoft.com/office/drawing/2014/main" id="{45417725-7A3D-D4F5-0F61-3A1EC8FBCAC6}"/>
              </a:ext>
            </a:extLst>
          </p:cNvPr>
          <p:cNvSpPr>
            <a:spLocks noGrp="1" noRot="1" noChangeAspect="1" noChangeArrowheads="1" noTextEdit="1"/>
          </p:cNvSpPr>
          <p:nvPr>
            <p:ph type="sldImg"/>
          </p:nvPr>
        </p:nvSpPr>
        <p:spPr>
          <a:ln/>
        </p:spPr>
      </p:sp>
      <p:sp>
        <p:nvSpPr>
          <p:cNvPr id="86019" name="Notes Placeholder 2">
            <a:extLst>
              <a:ext uri="{FF2B5EF4-FFF2-40B4-BE49-F238E27FC236}">
                <a16:creationId xmlns:a16="http://schemas.microsoft.com/office/drawing/2014/main" id="{418E2840-86FE-5AB3-ED47-687C429633C8}"/>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86020" name="Slide Number Placeholder 3">
            <a:extLst>
              <a:ext uri="{FF2B5EF4-FFF2-40B4-BE49-F238E27FC236}">
                <a16:creationId xmlns:a16="http://schemas.microsoft.com/office/drawing/2014/main" id="{77A052C8-CA2D-6FE3-E214-28C86FD21112}"/>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1494B8F5-2F3D-4E05-BF6D-FA82807DA75B}" type="slidenum">
              <a:rPr lang="en-US" altLang="sr-Latn-RS"/>
              <a:pPr>
                <a:spcBef>
                  <a:spcPct val="0"/>
                </a:spcBef>
              </a:pPr>
              <a:t>40</a:t>
            </a:fld>
            <a:endParaRPr lang="en-US" altLang="sr-Latn-R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1BF74F10-7D8F-E8FA-6470-FE2558D5A888}"/>
              </a:ext>
            </a:extLst>
          </p:cNvPr>
          <p:cNvSpPr>
            <a:spLocks noGrp="1" noRot="1" noChangeAspect="1" noChangeArrowheads="1" noTextEdit="1"/>
          </p:cNvSpPr>
          <p:nvPr>
            <p:ph type="sldImg"/>
          </p:nvPr>
        </p:nvSpPr>
        <p:spPr>
          <a:ln/>
        </p:spPr>
      </p:sp>
      <p:sp>
        <p:nvSpPr>
          <p:cNvPr id="14339" name="Notes Placeholder 2">
            <a:extLst>
              <a:ext uri="{FF2B5EF4-FFF2-40B4-BE49-F238E27FC236}">
                <a16:creationId xmlns:a16="http://schemas.microsoft.com/office/drawing/2014/main" id="{091C914C-80D0-2B5B-F50B-B6FEC84AEEA1}"/>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14340" name="Slide Number Placeholder 3">
            <a:extLst>
              <a:ext uri="{FF2B5EF4-FFF2-40B4-BE49-F238E27FC236}">
                <a16:creationId xmlns:a16="http://schemas.microsoft.com/office/drawing/2014/main" id="{B8508D78-8D74-8762-D838-08575FF96907}"/>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A4C8117D-DE36-4C88-8950-3C1B1B7EB188}" type="slidenum">
              <a:rPr lang="en-US" altLang="sr-Latn-RS"/>
              <a:pPr>
                <a:spcBef>
                  <a:spcPct val="0"/>
                </a:spcBef>
              </a:pPr>
              <a:t>5</a:t>
            </a:fld>
            <a:endParaRPr lang="en-US" altLang="sr-Latn-R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32DD71E0-4016-13E0-D27F-20B6BE10A1F0}"/>
              </a:ext>
            </a:extLst>
          </p:cNvPr>
          <p:cNvSpPr>
            <a:spLocks noGrp="1" noRot="1" noChangeAspect="1" noChangeArrowheads="1" noTextEdit="1"/>
          </p:cNvSpPr>
          <p:nvPr>
            <p:ph type="sldImg"/>
          </p:nvPr>
        </p:nvSpPr>
        <p:spPr>
          <a:ln/>
        </p:spPr>
      </p:sp>
      <p:sp>
        <p:nvSpPr>
          <p:cNvPr id="16387" name="Notes Placeholder 2">
            <a:extLst>
              <a:ext uri="{FF2B5EF4-FFF2-40B4-BE49-F238E27FC236}">
                <a16:creationId xmlns:a16="http://schemas.microsoft.com/office/drawing/2014/main" id="{9D99B621-4C02-28DF-1E65-6A28399E1E9B}"/>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16388" name="Slide Number Placeholder 3">
            <a:extLst>
              <a:ext uri="{FF2B5EF4-FFF2-40B4-BE49-F238E27FC236}">
                <a16:creationId xmlns:a16="http://schemas.microsoft.com/office/drawing/2014/main" id="{92B41A97-1AC2-9D30-2A64-96BEFD52BB1C}"/>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20298B95-748C-4A95-A4E1-DD0033411BB1}" type="slidenum">
              <a:rPr lang="en-US" altLang="sr-Latn-RS"/>
              <a:pPr>
                <a:spcBef>
                  <a:spcPct val="0"/>
                </a:spcBef>
              </a:pPr>
              <a:t>6</a:t>
            </a:fld>
            <a:endParaRPr lang="en-US" altLang="sr-Latn-R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75975B4B-891E-1D53-D34B-1CE70CB82F7F}"/>
              </a:ext>
            </a:extLst>
          </p:cNvPr>
          <p:cNvSpPr>
            <a:spLocks noGrp="1" noRot="1" noChangeAspect="1" noChangeArrowheads="1" noTextEdit="1"/>
          </p:cNvSpPr>
          <p:nvPr>
            <p:ph type="sldImg"/>
          </p:nvPr>
        </p:nvSpPr>
        <p:spPr>
          <a:ln/>
        </p:spPr>
      </p:sp>
      <p:sp>
        <p:nvSpPr>
          <p:cNvPr id="18435" name="Notes Placeholder 2">
            <a:extLst>
              <a:ext uri="{FF2B5EF4-FFF2-40B4-BE49-F238E27FC236}">
                <a16:creationId xmlns:a16="http://schemas.microsoft.com/office/drawing/2014/main" id="{6236E83C-22CA-2C11-A11F-1DB6A66EED27}"/>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18436" name="Slide Number Placeholder 3">
            <a:extLst>
              <a:ext uri="{FF2B5EF4-FFF2-40B4-BE49-F238E27FC236}">
                <a16:creationId xmlns:a16="http://schemas.microsoft.com/office/drawing/2014/main" id="{E1AB01B2-E49A-AE6A-E60D-C86322626BB0}"/>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D67873E0-2ADA-40F7-AD62-9A95F93E0B94}" type="slidenum">
              <a:rPr lang="en-US" altLang="sr-Latn-RS"/>
              <a:pPr>
                <a:spcBef>
                  <a:spcPct val="0"/>
                </a:spcBef>
              </a:pPr>
              <a:t>7</a:t>
            </a:fld>
            <a:endParaRPr lang="en-US" altLang="sr-Latn-R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A932C12E-0A38-5BD0-9A83-53EA07114282}"/>
              </a:ext>
            </a:extLst>
          </p:cNvPr>
          <p:cNvSpPr>
            <a:spLocks noGrp="1" noRot="1" noChangeAspect="1" noChangeArrowheads="1" noTextEdit="1"/>
          </p:cNvSpPr>
          <p:nvPr>
            <p:ph type="sldImg"/>
          </p:nvPr>
        </p:nvSpPr>
        <p:spPr>
          <a:ln/>
        </p:spPr>
      </p:sp>
      <p:sp>
        <p:nvSpPr>
          <p:cNvPr id="20483" name="Notes Placeholder 2">
            <a:extLst>
              <a:ext uri="{FF2B5EF4-FFF2-40B4-BE49-F238E27FC236}">
                <a16:creationId xmlns:a16="http://schemas.microsoft.com/office/drawing/2014/main" id="{1D5E6280-7BE4-FF2C-A4C3-6449B30C99E0}"/>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a:latin typeface="Arial" panose="020B0604020202020204" pitchFamily="34" charset="0"/>
            </a:endParaRPr>
          </a:p>
        </p:txBody>
      </p:sp>
      <p:sp>
        <p:nvSpPr>
          <p:cNvPr id="20484" name="Slide Number Placeholder 3">
            <a:extLst>
              <a:ext uri="{FF2B5EF4-FFF2-40B4-BE49-F238E27FC236}">
                <a16:creationId xmlns:a16="http://schemas.microsoft.com/office/drawing/2014/main" id="{D5A327FF-52E3-275C-6F72-FCCACFDA68D0}"/>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73A7426-2F6C-4DEA-B65E-7842D224654B}" type="slidenum">
              <a:rPr lang="en-US" altLang="sr-Latn-RS"/>
              <a:pPr>
                <a:spcBef>
                  <a:spcPct val="0"/>
                </a:spcBef>
              </a:pPr>
              <a:t>8</a:t>
            </a:fld>
            <a:endParaRPr lang="en-US" altLang="sr-Latn-R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a:extLst>
              <a:ext uri="{FF2B5EF4-FFF2-40B4-BE49-F238E27FC236}">
                <a16:creationId xmlns:a16="http://schemas.microsoft.com/office/drawing/2014/main" id="{F6FBD78B-4FB6-8EA0-C73E-DD0A255DA6E3}"/>
              </a:ext>
            </a:extLst>
          </p:cNvPr>
          <p:cNvSpPr>
            <a:spLocks noGrp="1" noRot="1" noChangeAspect="1" noChangeArrowheads="1" noTextEdit="1"/>
          </p:cNvSpPr>
          <p:nvPr>
            <p:ph type="sldImg"/>
          </p:nvPr>
        </p:nvSpPr>
        <p:spPr>
          <a:ln/>
        </p:spPr>
      </p:sp>
      <p:sp>
        <p:nvSpPr>
          <p:cNvPr id="22531" name="Notes Placeholder 2">
            <a:extLst>
              <a:ext uri="{FF2B5EF4-FFF2-40B4-BE49-F238E27FC236}">
                <a16:creationId xmlns:a16="http://schemas.microsoft.com/office/drawing/2014/main" id="{6AF795B8-2113-0725-6201-296F91E7A019}"/>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CS" altLang="sr-Latn-RS">
              <a:latin typeface="Arial" panose="020B0604020202020204" pitchFamily="34" charset="0"/>
            </a:endParaRPr>
          </a:p>
        </p:txBody>
      </p:sp>
      <p:sp>
        <p:nvSpPr>
          <p:cNvPr id="22532" name="Slide Number Placeholder 3">
            <a:extLst>
              <a:ext uri="{FF2B5EF4-FFF2-40B4-BE49-F238E27FC236}">
                <a16:creationId xmlns:a16="http://schemas.microsoft.com/office/drawing/2014/main" id="{936EF63D-7CCF-16E9-3091-B1315469D91E}"/>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BC91B1AB-5234-4D39-9296-59D52750BB75}" type="slidenum">
              <a:rPr lang="en-US" altLang="sr-Latn-RS"/>
              <a:pPr>
                <a:spcBef>
                  <a:spcPct val="0"/>
                </a:spcBef>
              </a:pPr>
              <a:t>9</a:t>
            </a:fld>
            <a:endParaRPr lang="en-US" altLang="sr-Latn-R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sr-Latn-R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sr-Latn-RS"/>
          </a:p>
        </p:txBody>
      </p:sp>
      <p:sp>
        <p:nvSpPr>
          <p:cNvPr id="4" name="Date Placeholder 3">
            <a:extLst>
              <a:ext uri="{FF2B5EF4-FFF2-40B4-BE49-F238E27FC236}">
                <a16:creationId xmlns:a16="http://schemas.microsoft.com/office/drawing/2014/main" id="{D4F18FE6-9ED6-A66A-6673-980BAB0CD70B}"/>
              </a:ext>
            </a:extLst>
          </p:cNvPr>
          <p:cNvSpPr>
            <a:spLocks noGrp="1"/>
          </p:cNvSpPr>
          <p:nvPr>
            <p:ph type="dt" sz="half" idx="10"/>
          </p:nvPr>
        </p:nvSpPr>
        <p:spPr/>
        <p:txBody>
          <a:bodyPr/>
          <a:lstStyle>
            <a:lvl1pPr>
              <a:defRPr/>
            </a:lvl1pPr>
          </a:lstStyle>
          <a:p>
            <a:pPr>
              <a:defRPr/>
            </a:pPr>
            <a:endParaRPr lang="en-GB"/>
          </a:p>
        </p:txBody>
      </p:sp>
      <p:sp>
        <p:nvSpPr>
          <p:cNvPr id="5" name="Footer Placeholder 4">
            <a:extLst>
              <a:ext uri="{FF2B5EF4-FFF2-40B4-BE49-F238E27FC236}">
                <a16:creationId xmlns:a16="http://schemas.microsoft.com/office/drawing/2014/main" id="{C3004EA7-FFE4-2EB3-BA3B-474CDF8175C3}"/>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867F029D-824C-E7A6-4EBE-8ACC3E06121B}"/>
              </a:ext>
            </a:extLst>
          </p:cNvPr>
          <p:cNvSpPr>
            <a:spLocks noGrp="1"/>
          </p:cNvSpPr>
          <p:nvPr>
            <p:ph type="sldNum" sz="quarter" idx="12"/>
          </p:nvPr>
        </p:nvSpPr>
        <p:spPr/>
        <p:txBody>
          <a:bodyPr/>
          <a:lstStyle>
            <a:lvl1pPr>
              <a:defRPr/>
            </a:lvl1pPr>
          </a:lstStyle>
          <a:p>
            <a:pPr>
              <a:defRPr/>
            </a:pPr>
            <a:fld id="{D1823BBA-EACB-4479-959D-E3354255B662}" type="slidenum">
              <a:rPr lang="en-GB" altLang="sr-Latn-RS"/>
              <a:pPr>
                <a:defRPr/>
              </a:pPr>
              <a:t>‹#›</a:t>
            </a:fld>
            <a:endParaRPr lang="en-GB" altLang="sr-Latn-RS"/>
          </a:p>
        </p:txBody>
      </p:sp>
    </p:spTree>
    <p:extLst>
      <p:ext uri="{BB962C8B-B14F-4D97-AF65-F5344CB8AC3E}">
        <p14:creationId xmlns:p14="http://schemas.microsoft.com/office/powerpoint/2010/main" val="1426439468"/>
      </p:ext>
    </p:extLst>
  </p:cSld>
  <p:clrMapOvr>
    <a:masterClrMapping/>
  </p:clrMapOvr>
  <p:transition>
    <p:comb/>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sr-Latn-RS"/>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r-Latn-RS"/>
          </a:p>
        </p:txBody>
      </p:sp>
      <p:sp>
        <p:nvSpPr>
          <p:cNvPr id="4" name="Date Placeholder 3">
            <a:extLst>
              <a:ext uri="{FF2B5EF4-FFF2-40B4-BE49-F238E27FC236}">
                <a16:creationId xmlns:a16="http://schemas.microsoft.com/office/drawing/2014/main" id="{21C9C5D0-5ADC-CCF0-C156-6372B2FAEB21}"/>
              </a:ext>
            </a:extLst>
          </p:cNvPr>
          <p:cNvSpPr>
            <a:spLocks noGrp="1"/>
          </p:cNvSpPr>
          <p:nvPr>
            <p:ph type="dt" sz="half" idx="10"/>
          </p:nvPr>
        </p:nvSpPr>
        <p:spPr/>
        <p:txBody>
          <a:bodyPr/>
          <a:lstStyle>
            <a:lvl1pPr>
              <a:defRPr/>
            </a:lvl1pPr>
          </a:lstStyle>
          <a:p>
            <a:pPr>
              <a:defRPr/>
            </a:pPr>
            <a:endParaRPr lang="en-GB"/>
          </a:p>
        </p:txBody>
      </p:sp>
      <p:sp>
        <p:nvSpPr>
          <p:cNvPr id="5" name="Footer Placeholder 4">
            <a:extLst>
              <a:ext uri="{FF2B5EF4-FFF2-40B4-BE49-F238E27FC236}">
                <a16:creationId xmlns:a16="http://schemas.microsoft.com/office/drawing/2014/main" id="{857FECEA-D0A9-12BA-2518-9BE08DF3F601}"/>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0D2255BE-27D9-D260-0300-70426B03F077}"/>
              </a:ext>
            </a:extLst>
          </p:cNvPr>
          <p:cNvSpPr>
            <a:spLocks noGrp="1"/>
          </p:cNvSpPr>
          <p:nvPr>
            <p:ph type="sldNum" sz="quarter" idx="12"/>
          </p:nvPr>
        </p:nvSpPr>
        <p:spPr/>
        <p:txBody>
          <a:bodyPr/>
          <a:lstStyle>
            <a:lvl1pPr>
              <a:defRPr/>
            </a:lvl1pPr>
          </a:lstStyle>
          <a:p>
            <a:pPr>
              <a:defRPr/>
            </a:pPr>
            <a:fld id="{9DEECD83-8B40-4C83-906A-9605BC0846AF}" type="slidenum">
              <a:rPr lang="en-GB" altLang="sr-Latn-RS"/>
              <a:pPr>
                <a:defRPr/>
              </a:pPr>
              <a:t>‹#›</a:t>
            </a:fld>
            <a:endParaRPr lang="en-GB" altLang="sr-Latn-RS"/>
          </a:p>
        </p:txBody>
      </p:sp>
    </p:spTree>
    <p:extLst>
      <p:ext uri="{BB962C8B-B14F-4D97-AF65-F5344CB8AC3E}">
        <p14:creationId xmlns:p14="http://schemas.microsoft.com/office/powerpoint/2010/main" val="4186412150"/>
      </p:ext>
    </p:extLst>
  </p:cSld>
  <p:clrMapOvr>
    <a:masterClrMapping/>
  </p:clrMapOvr>
  <p:transition>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sr-Latn-R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r-Latn-RS"/>
          </a:p>
        </p:txBody>
      </p:sp>
      <p:sp>
        <p:nvSpPr>
          <p:cNvPr id="4" name="Date Placeholder 3">
            <a:extLst>
              <a:ext uri="{FF2B5EF4-FFF2-40B4-BE49-F238E27FC236}">
                <a16:creationId xmlns:a16="http://schemas.microsoft.com/office/drawing/2014/main" id="{1597558F-FE75-661B-3564-A7811305E14D}"/>
              </a:ext>
            </a:extLst>
          </p:cNvPr>
          <p:cNvSpPr>
            <a:spLocks noGrp="1"/>
          </p:cNvSpPr>
          <p:nvPr>
            <p:ph type="dt" sz="half" idx="10"/>
          </p:nvPr>
        </p:nvSpPr>
        <p:spPr/>
        <p:txBody>
          <a:bodyPr/>
          <a:lstStyle>
            <a:lvl1pPr>
              <a:defRPr/>
            </a:lvl1pPr>
          </a:lstStyle>
          <a:p>
            <a:pPr>
              <a:defRPr/>
            </a:pPr>
            <a:endParaRPr lang="en-GB"/>
          </a:p>
        </p:txBody>
      </p:sp>
      <p:sp>
        <p:nvSpPr>
          <p:cNvPr id="5" name="Footer Placeholder 4">
            <a:extLst>
              <a:ext uri="{FF2B5EF4-FFF2-40B4-BE49-F238E27FC236}">
                <a16:creationId xmlns:a16="http://schemas.microsoft.com/office/drawing/2014/main" id="{385DF2AE-75D0-6B03-B3DB-465A09D5E264}"/>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F62F9290-7507-6CA4-FEBA-22835E69FEAF}"/>
              </a:ext>
            </a:extLst>
          </p:cNvPr>
          <p:cNvSpPr>
            <a:spLocks noGrp="1"/>
          </p:cNvSpPr>
          <p:nvPr>
            <p:ph type="sldNum" sz="quarter" idx="12"/>
          </p:nvPr>
        </p:nvSpPr>
        <p:spPr/>
        <p:txBody>
          <a:bodyPr/>
          <a:lstStyle>
            <a:lvl1pPr>
              <a:defRPr/>
            </a:lvl1pPr>
          </a:lstStyle>
          <a:p>
            <a:pPr>
              <a:defRPr/>
            </a:pPr>
            <a:fld id="{D6986FE7-5953-4C23-9CCF-CC6914C7C2DD}" type="slidenum">
              <a:rPr lang="en-GB" altLang="sr-Latn-RS"/>
              <a:pPr>
                <a:defRPr/>
              </a:pPr>
              <a:t>‹#›</a:t>
            </a:fld>
            <a:endParaRPr lang="en-GB" altLang="sr-Latn-RS"/>
          </a:p>
        </p:txBody>
      </p:sp>
    </p:spTree>
    <p:extLst>
      <p:ext uri="{BB962C8B-B14F-4D97-AF65-F5344CB8AC3E}">
        <p14:creationId xmlns:p14="http://schemas.microsoft.com/office/powerpoint/2010/main" val="326582494"/>
      </p:ext>
    </p:extLst>
  </p:cSld>
  <p:clrMapOvr>
    <a:masterClrMapping/>
  </p:clrMapOvr>
  <p:transition>
    <p:comb/>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sr-Latn-R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sr-Latn-RS"/>
          </a:p>
        </p:txBody>
      </p:sp>
      <p:sp>
        <p:nvSpPr>
          <p:cNvPr id="4" name="Date Placeholder 3">
            <a:extLst>
              <a:ext uri="{FF2B5EF4-FFF2-40B4-BE49-F238E27FC236}">
                <a16:creationId xmlns:a16="http://schemas.microsoft.com/office/drawing/2014/main" id="{CA9E64FE-180C-66FB-6DC0-893D3E900178}"/>
              </a:ext>
            </a:extLst>
          </p:cNvPr>
          <p:cNvSpPr>
            <a:spLocks noGrp="1"/>
          </p:cNvSpPr>
          <p:nvPr>
            <p:ph type="dt" sz="half" idx="10"/>
          </p:nvPr>
        </p:nvSpPr>
        <p:spPr/>
        <p:txBody>
          <a:bodyPr/>
          <a:lstStyle>
            <a:lvl1pPr>
              <a:defRPr/>
            </a:lvl1pPr>
          </a:lstStyle>
          <a:p>
            <a:pPr>
              <a:defRPr/>
            </a:pPr>
            <a:endParaRPr lang="en-GB"/>
          </a:p>
        </p:txBody>
      </p:sp>
      <p:sp>
        <p:nvSpPr>
          <p:cNvPr id="5" name="Footer Placeholder 4">
            <a:extLst>
              <a:ext uri="{FF2B5EF4-FFF2-40B4-BE49-F238E27FC236}">
                <a16:creationId xmlns:a16="http://schemas.microsoft.com/office/drawing/2014/main" id="{D12D629C-B337-6D17-BC3D-878A982755AB}"/>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B8C68EC4-D7F3-89AA-B810-0F171806E4D6}"/>
              </a:ext>
            </a:extLst>
          </p:cNvPr>
          <p:cNvSpPr>
            <a:spLocks noGrp="1"/>
          </p:cNvSpPr>
          <p:nvPr>
            <p:ph type="sldNum" sz="quarter" idx="12"/>
          </p:nvPr>
        </p:nvSpPr>
        <p:spPr/>
        <p:txBody>
          <a:bodyPr/>
          <a:lstStyle>
            <a:lvl1pPr>
              <a:defRPr/>
            </a:lvl1pPr>
          </a:lstStyle>
          <a:p>
            <a:pPr>
              <a:defRPr/>
            </a:pPr>
            <a:fld id="{54A19E26-1DC0-462E-B6F4-B9A38728D790}" type="slidenum">
              <a:rPr lang="en-GB" altLang="sr-Latn-RS"/>
              <a:pPr>
                <a:defRPr/>
              </a:pPr>
              <a:t>‹#›</a:t>
            </a:fld>
            <a:endParaRPr lang="en-GB" altLang="sr-Latn-RS"/>
          </a:p>
        </p:txBody>
      </p:sp>
    </p:spTree>
    <p:extLst>
      <p:ext uri="{BB962C8B-B14F-4D97-AF65-F5344CB8AC3E}">
        <p14:creationId xmlns:p14="http://schemas.microsoft.com/office/powerpoint/2010/main" val="966465608"/>
      </p:ext>
    </p:extLst>
  </p:cSld>
  <p:clrMapOvr>
    <a:masterClrMapping/>
  </p:clrMapOvr>
  <p:transition>
    <p:comb/>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sr-Latn-RS"/>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r-Latn-RS"/>
          </a:p>
        </p:txBody>
      </p:sp>
      <p:sp>
        <p:nvSpPr>
          <p:cNvPr id="4" name="Date Placeholder 3">
            <a:extLst>
              <a:ext uri="{FF2B5EF4-FFF2-40B4-BE49-F238E27FC236}">
                <a16:creationId xmlns:a16="http://schemas.microsoft.com/office/drawing/2014/main" id="{A6921247-03AD-D5A0-244A-24B1B49F8582}"/>
              </a:ext>
            </a:extLst>
          </p:cNvPr>
          <p:cNvSpPr>
            <a:spLocks noGrp="1"/>
          </p:cNvSpPr>
          <p:nvPr>
            <p:ph type="dt" sz="half" idx="10"/>
          </p:nvPr>
        </p:nvSpPr>
        <p:spPr/>
        <p:txBody>
          <a:bodyPr/>
          <a:lstStyle>
            <a:lvl1pPr>
              <a:defRPr/>
            </a:lvl1pPr>
          </a:lstStyle>
          <a:p>
            <a:pPr>
              <a:defRPr/>
            </a:pPr>
            <a:endParaRPr lang="en-GB"/>
          </a:p>
        </p:txBody>
      </p:sp>
      <p:sp>
        <p:nvSpPr>
          <p:cNvPr id="5" name="Footer Placeholder 4">
            <a:extLst>
              <a:ext uri="{FF2B5EF4-FFF2-40B4-BE49-F238E27FC236}">
                <a16:creationId xmlns:a16="http://schemas.microsoft.com/office/drawing/2014/main" id="{21F5C024-C68F-48AA-7CBE-051D651620A5}"/>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B5D7C620-1E37-6106-011A-AFEDB7A68985}"/>
              </a:ext>
            </a:extLst>
          </p:cNvPr>
          <p:cNvSpPr>
            <a:spLocks noGrp="1"/>
          </p:cNvSpPr>
          <p:nvPr>
            <p:ph type="sldNum" sz="quarter" idx="12"/>
          </p:nvPr>
        </p:nvSpPr>
        <p:spPr/>
        <p:txBody>
          <a:bodyPr/>
          <a:lstStyle>
            <a:lvl1pPr>
              <a:defRPr/>
            </a:lvl1pPr>
          </a:lstStyle>
          <a:p>
            <a:pPr>
              <a:defRPr/>
            </a:pPr>
            <a:fld id="{70D71528-1B4F-437D-97BD-2318344BFA1E}" type="slidenum">
              <a:rPr lang="en-GB" altLang="sr-Latn-RS"/>
              <a:pPr>
                <a:defRPr/>
              </a:pPr>
              <a:t>‹#›</a:t>
            </a:fld>
            <a:endParaRPr lang="en-GB" altLang="sr-Latn-RS"/>
          </a:p>
        </p:txBody>
      </p:sp>
    </p:spTree>
    <p:extLst>
      <p:ext uri="{BB962C8B-B14F-4D97-AF65-F5344CB8AC3E}">
        <p14:creationId xmlns:p14="http://schemas.microsoft.com/office/powerpoint/2010/main" val="455365865"/>
      </p:ext>
    </p:extLst>
  </p:cSld>
  <p:clrMapOvr>
    <a:masterClrMapping/>
  </p:clrMapOvr>
  <p:transition>
    <p:comb/>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sr-Latn-R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6951B07-0750-8E3B-044C-45B93D87CDAF}"/>
              </a:ext>
            </a:extLst>
          </p:cNvPr>
          <p:cNvSpPr>
            <a:spLocks noGrp="1"/>
          </p:cNvSpPr>
          <p:nvPr>
            <p:ph type="dt" sz="half" idx="10"/>
          </p:nvPr>
        </p:nvSpPr>
        <p:spPr/>
        <p:txBody>
          <a:bodyPr/>
          <a:lstStyle>
            <a:lvl1pPr>
              <a:defRPr/>
            </a:lvl1pPr>
          </a:lstStyle>
          <a:p>
            <a:pPr>
              <a:defRPr/>
            </a:pPr>
            <a:endParaRPr lang="en-GB"/>
          </a:p>
        </p:txBody>
      </p:sp>
      <p:sp>
        <p:nvSpPr>
          <p:cNvPr id="5" name="Footer Placeholder 4">
            <a:extLst>
              <a:ext uri="{FF2B5EF4-FFF2-40B4-BE49-F238E27FC236}">
                <a16:creationId xmlns:a16="http://schemas.microsoft.com/office/drawing/2014/main" id="{8C7876F4-3C12-623C-74C5-200EE3E15745}"/>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72E44C3D-3ADD-2375-362A-A3F3527CDD86}"/>
              </a:ext>
            </a:extLst>
          </p:cNvPr>
          <p:cNvSpPr>
            <a:spLocks noGrp="1"/>
          </p:cNvSpPr>
          <p:nvPr>
            <p:ph type="sldNum" sz="quarter" idx="12"/>
          </p:nvPr>
        </p:nvSpPr>
        <p:spPr/>
        <p:txBody>
          <a:bodyPr/>
          <a:lstStyle>
            <a:lvl1pPr>
              <a:defRPr/>
            </a:lvl1pPr>
          </a:lstStyle>
          <a:p>
            <a:pPr>
              <a:defRPr/>
            </a:pPr>
            <a:fld id="{4F689C42-E2B6-4F8E-A3CA-588D7499BA38}" type="slidenum">
              <a:rPr lang="en-GB" altLang="sr-Latn-RS"/>
              <a:pPr>
                <a:defRPr/>
              </a:pPr>
              <a:t>‹#›</a:t>
            </a:fld>
            <a:endParaRPr lang="en-GB" altLang="sr-Latn-RS"/>
          </a:p>
        </p:txBody>
      </p:sp>
    </p:spTree>
    <p:extLst>
      <p:ext uri="{BB962C8B-B14F-4D97-AF65-F5344CB8AC3E}">
        <p14:creationId xmlns:p14="http://schemas.microsoft.com/office/powerpoint/2010/main" val="1200142694"/>
      </p:ext>
    </p:extLst>
  </p:cSld>
  <p:clrMapOvr>
    <a:masterClrMapping/>
  </p:clrMapOvr>
  <p:transition>
    <p:comb/>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sr-Latn-R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r-Latn-R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r-Latn-RS"/>
          </a:p>
        </p:txBody>
      </p:sp>
      <p:sp>
        <p:nvSpPr>
          <p:cNvPr id="5" name="Date Placeholder 3">
            <a:extLst>
              <a:ext uri="{FF2B5EF4-FFF2-40B4-BE49-F238E27FC236}">
                <a16:creationId xmlns:a16="http://schemas.microsoft.com/office/drawing/2014/main" id="{D1DAC7B0-FE10-0643-8084-1673FC72241C}"/>
              </a:ext>
            </a:extLst>
          </p:cNvPr>
          <p:cNvSpPr>
            <a:spLocks noGrp="1"/>
          </p:cNvSpPr>
          <p:nvPr>
            <p:ph type="dt" sz="half" idx="10"/>
          </p:nvPr>
        </p:nvSpPr>
        <p:spPr/>
        <p:txBody>
          <a:bodyPr/>
          <a:lstStyle>
            <a:lvl1pPr>
              <a:defRPr/>
            </a:lvl1pPr>
          </a:lstStyle>
          <a:p>
            <a:pPr>
              <a:defRPr/>
            </a:pPr>
            <a:endParaRPr lang="en-GB"/>
          </a:p>
        </p:txBody>
      </p:sp>
      <p:sp>
        <p:nvSpPr>
          <p:cNvPr id="6" name="Footer Placeholder 4">
            <a:extLst>
              <a:ext uri="{FF2B5EF4-FFF2-40B4-BE49-F238E27FC236}">
                <a16:creationId xmlns:a16="http://schemas.microsoft.com/office/drawing/2014/main" id="{7AC97142-A3AD-C24E-8BFB-309F8955977E}"/>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12A5F3AC-F021-F7BF-5ADB-D17F3C61AA5D}"/>
              </a:ext>
            </a:extLst>
          </p:cNvPr>
          <p:cNvSpPr>
            <a:spLocks noGrp="1"/>
          </p:cNvSpPr>
          <p:nvPr>
            <p:ph type="sldNum" sz="quarter" idx="12"/>
          </p:nvPr>
        </p:nvSpPr>
        <p:spPr/>
        <p:txBody>
          <a:bodyPr/>
          <a:lstStyle>
            <a:lvl1pPr>
              <a:defRPr/>
            </a:lvl1pPr>
          </a:lstStyle>
          <a:p>
            <a:pPr>
              <a:defRPr/>
            </a:pPr>
            <a:fld id="{C7EA95A0-4994-4D4B-8270-63B98D9C160A}" type="slidenum">
              <a:rPr lang="en-GB" altLang="sr-Latn-RS"/>
              <a:pPr>
                <a:defRPr/>
              </a:pPr>
              <a:t>‹#›</a:t>
            </a:fld>
            <a:endParaRPr lang="en-GB" altLang="sr-Latn-RS"/>
          </a:p>
        </p:txBody>
      </p:sp>
    </p:spTree>
    <p:extLst>
      <p:ext uri="{BB962C8B-B14F-4D97-AF65-F5344CB8AC3E}">
        <p14:creationId xmlns:p14="http://schemas.microsoft.com/office/powerpoint/2010/main" val="647754705"/>
      </p:ext>
    </p:extLst>
  </p:cSld>
  <p:clrMapOvr>
    <a:masterClrMapping/>
  </p:clrMapOvr>
  <p:transition>
    <p:comb/>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sr-Latn-R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r-Latn-R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r-Latn-RS"/>
          </a:p>
        </p:txBody>
      </p:sp>
      <p:sp>
        <p:nvSpPr>
          <p:cNvPr id="7" name="Date Placeholder 3">
            <a:extLst>
              <a:ext uri="{FF2B5EF4-FFF2-40B4-BE49-F238E27FC236}">
                <a16:creationId xmlns:a16="http://schemas.microsoft.com/office/drawing/2014/main" id="{68CCFB5C-A8DC-E973-AE7B-E9B698994868}"/>
              </a:ext>
            </a:extLst>
          </p:cNvPr>
          <p:cNvSpPr>
            <a:spLocks noGrp="1"/>
          </p:cNvSpPr>
          <p:nvPr>
            <p:ph type="dt" sz="half" idx="10"/>
          </p:nvPr>
        </p:nvSpPr>
        <p:spPr/>
        <p:txBody>
          <a:bodyPr/>
          <a:lstStyle>
            <a:lvl1pPr>
              <a:defRPr/>
            </a:lvl1pPr>
          </a:lstStyle>
          <a:p>
            <a:pPr>
              <a:defRPr/>
            </a:pPr>
            <a:endParaRPr lang="en-GB"/>
          </a:p>
        </p:txBody>
      </p:sp>
      <p:sp>
        <p:nvSpPr>
          <p:cNvPr id="8" name="Footer Placeholder 4">
            <a:extLst>
              <a:ext uri="{FF2B5EF4-FFF2-40B4-BE49-F238E27FC236}">
                <a16:creationId xmlns:a16="http://schemas.microsoft.com/office/drawing/2014/main" id="{80A7ACBE-C139-62B7-093D-94B0F120693A}"/>
              </a:ext>
            </a:extLst>
          </p:cNvPr>
          <p:cNvSpPr>
            <a:spLocks noGrp="1"/>
          </p:cNvSpPr>
          <p:nvPr>
            <p:ph type="ftr" sz="quarter" idx="11"/>
          </p:nvPr>
        </p:nvSpPr>
        <p:spPr/>
        <p:txBody>
          <a:bodyPr/>
          <a:lstStyle>
            <a:lvl1pPr>
              <a:defRPr/>
            </a:lvl1pPr>
          </a:lstStyle>
          <a:p>
            <a:pPr>
              <a:defRPr/>
            </a:pPr>
            <a:endParaRPr lang="en-GB"/>
          </a:p>
        </p:txBody>
      </p:sp>
      <p:sp>
        <p:nvSpPr>
          <p:cNvPr id="9" name="Slide Number Placeholder 5">
            <a:extLst>
              <a:ext uri="{FF2B5EF4-FFF2-40B4-BE49-F238E27FC236}">
                <a16:creationId xmlns:a16="http://schemas.microsoft.com/office/drawing/2014/main" id="{293E9644-B196-BEFA-2951-54B3A412381B}"/>
              </a:ext>
            </a:extLst>
          </p:cNvPr>
          <p:cNvSpPr>
            <a:spLocks noGrp="1"/>
          </p:cNvSpPr>
          <p:nvPr>
            <p:ph type="sldNum" sz="quarter" idx="12"/>
          </p:nvPr>
        </p:nvSpPr>
        <p:spPr/>
        <p:txBody>
          <a:bodyPr/>
          <a:lstStyle>
            <a:lvl1pPr>
              <a:defRPr/>
            </a:lvl1pPr>
          </a:lstStyle>
          <a:p>
            <a:pPr>
              <a:defRPr/>
            </a:pPr>
            <a:fld id="{19E39A6C-DE5D-4FDD-9813-03365CD08FD4}" type="slidenum">
              <a:rPr lang="en-GB" altLang="sr-Latn-RS"/>
              <a:pPr>
                <a:defRPr/>
              </a:pPr>
              <a:t>‹#›</a:t>
            </a:fld>
            <a:endParaRPr lang="en-GB" altLang="sr-Latn-RS"/>
          </a:p>
        </p:txBody>
      </p:sp>
    </p:spTree>
    <p:extLst>
      <p:ext uri="{BB962C8B-B14F-4D97-AF65-F5344CB8AC3E}">
        <p14:creationId xmlns:p14="http://schemas.microsoft.com/office/powerpoint/2010/main" val="3695847577"/>
      </p:ext>
    </p:extLst>
  </p:cSld>
  <p:clrMapOvr>
    <a:masterClrMapping/>
  </p:clrMapOvr>
  <p:transition>
    <p:comb/>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sr-Latn-RS"/>
          </a:p>
        </p:txBody>
      </p:sp>
      <p:sp>
        <p:nvSpPr>
          <p:cNvPr id="3" name="Date Placeholder 3">
            <a:extLst>
              <a:ext uri="{FF2B5EF4-FFF2-40B4-BE49-F238E27FC236}">
                <a16:creationId xmlns:a16="http://schemas.microsoft.com/office/drawing/2014/main" id="{0D3B1387-856B-B6F7-3232-6DC744C609FD}"/>
              </a:ext>
            </a:extLst>
          </p:cNvPr>
          <p:cNvSpPr>
            <a:spLocks noGrp="1"/>
          </p:cNvSpPr>
          <p:nvPr>
            <p:ph type="dt" sz="half" idx="10"/>
          </p:nvPr>
        </p:nvSpPr>
        <p:spPr/>
        <p:txBody>
          <a:bodyPr/>
          <a:lstStyle>
            <a:lvl1pPr>
              <a:defRPr/>
            </a:lvl1pPr>
          </a:lstStyle>
          <a:p>
            <a:pPr>
              <a:defRPr/>
            </a:pPr>
            <a:endParaRPr lang="en-GB"/>
          </a:p>
        </p:txBody>
      </p:sp>
      <p:sp>
        <p:nvSpPr>
          <p:cNvPr id="4" name="Footer Placeholder 4">
            <a:extLst>
              <a:ext uri="{FF2B5EF4-FFF2-40B4-BE49-F238E27FC236}">
                <a16:creationId xmlns:a16="http://schemas.microsoft.com/office/drawing/2014/main" id="{14EAFB3C-B45A-ABB2-CF44-BE65A7B826CD}"/>
              </a:ext>
            </a:extLst>
          </p:cNvPr>
          <p:cNvSpPr>
            <a:spLocks noGrp="1"/>
          </p:cNvSpPr>
          <p:nvPr>
            <p:ph type="ftr" sz="quarter" idx="11"/>
          </p:nvPr>
        </p:nvSpPr>
        <p:spPr/>
        <p:txBody>
          <a:bodyPr/>
          <a:lstStyle>
            <a:lvl1pPr>
              <a:defRPr/>
            </a:lvl1pPr>
          </a:lstStyle>
          <a:p>
            <a:pPr>
              <a:defRPr/>
            </a:pPr>
            <a:endParaRPr lang="en-GB"/>
          </a:p>
        </p:txBody>
      </p:sp>
      <p:sp>
        <p:nvSpPr>
          <p:cNvPr id="5" name="Slide Number Placeholder 5">
            <a:extLst>
              <a:ext uri="{FF2B5EF4-FFF2-40B4-BE49-F238E27FC236}">
                <a16:creationId xmlns:a16="http://schemas.microsoft.com/office/drawing/2014/main" id="{CBDA7F26-4E68-DA66-0C32-7CCD857EEC40}"/>
              </a:ext>
            </a:extLst>
          </p:cNvPr>
          <p:cNvSpPr>
            <a:spLocks noGrp="1"/>
          </p:cNvSpPr>
          <p:nvPr>
            <p:ph type="sldNum" sz="quarter" idx="12"/>
          </p:nvPr>
        </p:nvSpPr>
        <p:spPr/>
        <p:txBody>
          <a:bodyPr/>
          <a:lstStyle>
            <a:lvl1pPr>
              <a:defRPr/>
            </a:lvl1pPr>
          </a:lstStyle>
          <a:p>
            <a:pPr>
              <a:defRPr/>
            </a:pPr>
            <a:fld id="{205F009E-CE7B-42AA-B3C7-06F309157383}" type="slidenum">
              <a:rPr lang="en-GB" altLang="sr-Latn-RS"/>
              <a:pPr>
                <a:defRPr/>
              </a:pPr>
              <a:t>‹#›</a:t>
            </a:fld>
            <a:endParaRPr lang="en-GB" altLang="sr-Latn-RS"/>
          </a:p>
        </p:txBody>
      </p:sp>
    </p:spTree>
    <p:extLst>
      <p:ext uri="{BB962C8B-B14F-4D97-AF65-F5344CB8AC3E}">
        <p14:creationId xmlns:p14="http://schemas.microsoft.com/office/powerpoint/2010/main" val="1325173376"/>
      </p:ext>
    </p:extLst>
  </p:cSld>
  <p:clrMapOvr>
    <a:masterClrMapping/>
  </p:clrMapOvr>
  <p:transition>
    <p:comb/>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A6C00168-F066-F463-2EA9-CE3ACAE6CF55}"/>
              </a:ext>
            </a:extLst>
          </p:cNvPr>
          <p:cNvSpPr>
            <a:spLocks noGrp="1"/>
          </p:cNvSpPr>
          <p:nvPr>
            <p:ph type="dt" sz="half" idx="10"/>
          </p:nvPr>
        </p:nvSpPr>
        <p:spPr/>
        <p:txBody>
          <a:bodyPr/>
          <a:lstStyle>
            <a:lvl1pPr>
              <a:defRPr/>
            </a:lvl1pPr>
          </a:lstStyle>
          <a:p>
            <a:pPr>
              <a:defRPr/>
            </a:pPr>
            <a:endParaRPr lang="en-GB"/>
          </a:p>
        </p:txBody>
      </p:sp>
      <p:sp>
        <p:nvSpPr>
          <p:cNvPr id="3" name="Footer Placeholder 4">
            <a:extLst>
              <a:ext uri="{FF2B5EF4-FFF2-40B4-BE49-F238E27FC236}">
                <a16:creationId xmlns:a16="http://schemas.microsoft.com/office/drawing/2014/main" id="{E90CF053-6519-F7BF-6E55-F22D6237E21F}"/>
              </a:ext>
            </a:extLst>
          </p:cNvPr>
          <p:cNvSpPr>
            <a:spLocks noGrp="1"/>
          </p:cNvSpPr>
          <p:nvPr>
            <p:ph type="ftr" sz="quarter" idx="11"/>
          </p:nvPr>
        </p:nvSpPr>
        <p:spPr/>
        <p:txBody>
          <a:bodyPr/>
          <a:lstStyle>
            <a:lvl1pPr>
              <a:defRPr/>
            </a:lvl1pPr>
          </a:lstStyle>
          <a:p>
            <a:pPr>
              <a:defRPr/>
            </a:pPr>
            <a:endParaRPr lang="en-GB"/>
          </a:p>
        </p:txBody>
      </p:sp>
      <p:sp>
        <p:nvSpPr>
          <p:cNvPr id="4" name="Slide Number Placeholder 5">
            <a:extLst>
              <a:ext uri="{FF2B5EF4-FFF2-40B4-BE49-F238E27FC236}">
                <a16:creationId xmlns:a16="http://schemas.microsoft.com/office/drawing/2014/main" id="{2E2429A3-5D45-3EAD-C2E9-523E76B2BA09}"/>
              </a:ext>
            </a:extLst>
          </p:cNvPr>
          <p:cNvSpPr>
            <a:spLocks noGrp="1"/>
          </p:cNvSpPr>
          <p:nvPr>
            <p:ph type="sldNum" sz="quarter" idx="12"/>
          </p:nvPr>
        </p:nvSpPr>
        <p:spPr/>
        <p:txBody>
          <a:bodyPr/>
          <a:lstStyle>
            <a:lvl1pPr>
              <a:defRPr/>
            </a:lvl1pPr>
          </a:lstStyle>
          <a:p>
            <a:pPr>
              <a:defRPr/>
            </a:pPr>
            <a:fld id="{91D2144D-1CF9-4E96-A07E-C07941DFA0DB}" type="slidenum">
              <a:rPr lang="en-GB" altLang="sr-Latn-RS"/>
              <a:pPr>
                <a:defRPr/>
              </a:pPr>
              <a:t>‹#›</a:t>
            </a:fld>
            <a:endParaRPr lang="en-GB" altLang="sr-Latn-RS"/>
          </a:p>
        </p:txBody>
      </p:sp>
    </p:spTree>
    <p:extLst>
      <p:ext uri="{BB962C8B-B14F-4D97-AF65-F5344CB8AC3E}">
        <p14:creationId xmlns:p14="http://schemas.microsoft.com/office/powerpoint/2010/main" val="695818668"/>
      </p:ext>
    </p:extLst>
  </p:cSld>
  <p:clrMapOvr>
    <a:masterClrMapping/>
  </p:clrMapOvr>
  <p:transition>
    <p:comb/>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sr-Latn-R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r-Latn-R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48914E3C-89F8-873B-DDC8-76BED9BF00A9}"/>
              </a:ext>
            </a:extLst>
          </p:cNvPr>
          <p:cNvSpPr>
            <a:spLocks noGrp="1"/>
          </p:cNvSpPr>
          <p:nvPr>
            <p:ph type="dt" sz="half" idx="10"/>
          </p:nvPr>
        </p:nvSpPr>
        <p:spPr/>
        <p:txBody>
          <a:bodyPr/>
          <a:lstStyle>
            <a:lvl1pPr>
              <a:defRPr/>
            </a:lvl1pPr>
          </a:lstStyle>
          <a:p>
            <a:pPr>
              <a:defRPr/>
            </a:pPr>
            <a:endParaRPr lang="en-GB"/>
          </a:p>
        </p:txBody>
      </p:sp>
      <p:sp>
        <p:nvSpPr>
          <p:cNvPr id="6" name="Footer Placeholder 4">
            <a:extLst>
              <a:ext uri="{FF2B5EF4-FFF2-40B4-BE49-F238E27FC236}">
                <a16:creationId xmlns:a16="http://schemas.microsoft.com/office/drawing/2014/main" id="{AEFD6E54-6200-3918-D067-E49488949DE2}"/>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F4BE2DF2-9A1E-4597-3CDA-2A8A4CBE035E}"/>
              </a:ext>
            </a:extLst>
          </p:cNvPr>
          <p:cNvSpPr>
            <a:spLocks noGrp="1"/>
          </p:cNvSpPr>
          <p:nvPr>
            <p:ph type="sldNum" sz="quarter" idx="12"/>
          </p:nvPr>
        </p:nvSpPr>
        <p:spPr/>
        <p:txBody>
          <a:bodyPr/>
          <a:lstStyle>
            <a:lvl1pPr>
              <a:defRPr/>
            </a:lvl1pPr>
          </a:lstStyle>
          <a:p>
            <a:pPr>
              <a:defRPr/>
            </a:pPr>
            <a:fld id="{EB0DDED9-8E00-48E9-950C-72D7E0A18089}" type="slidenum">
              <a:rPr lang="en-GB" altLang="sr-Latn-RS"/>
              <a:pPr>
                <a:defRPr/>
              </a:pPr>
              <a:t>‹#›</a:t>
            </a:fld>
            <a:endParaRPr lang="en-GB" altLang="sr-Latn-RS"/>
          </a:p>
        </p:txBody>
      </p:sp>
    </p:spTree>
    <p:extLst>
      <p:ext uri="{BB962C8B-B14F-4D97-AF65-F5344CB8AC3E}">
        <p14:creationId xmlns:p14="http://schemas.microsoft.com/office/powerpoint/2010/main" val="129655224"/>
      </p:ext>
    </p:extLst>
  </p:cSld>
  <p:clrMapOvr>
    <a:masterClrMapping/>
  </p:clrMapOvr>
  <p:transition>
    <p:comb/>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sr-Latn-RS"/>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r-Latn-RS"/>
          </a:p>
        </p:txBody>
      </p:sp>
      <p:sp>
        <p:nvSpPr>
          <p:cNvPr id="4" name="Date Placeholder 3">
            <a:extLst>
              <a:ext uri="{FF2B5EF4-FFF2-40B4-BE49-F238E27FC236}">
                <a16:creationId xmlns:a16="http://schemas.microsoft.com/office/drawing/2014/main" id="{ACCB335F-F77D-3E5E-AB3E-792CF47BF659}"/>
              </a:ext>
            </a:extLst>
          </p:cNvPr>
          <p:cNvSpPr>
            <a:spLocks noGrp="1"/>
          </p:cNvSpPr>
          <p:nvPr>
            <p:ph type="dt" sz="half" idx="10"/>
          </p:nvPr>
        </p:nvSpPr>
        <p:spPr/>
        <p:txBody>
          <a:bodyPr/>
          <a:lstStyle>
            <a:lvl1pPr>
              <a:defRPr/>
            </a:lvl1pPr>
          </a:lstStyle>
          <a:p>
            <a:pPr>
              <a:defRPr/>
            </a:pPr>
            <a:endParaRPr lang="en-GB"/>
          </a:p>
        </p:txBody>
      </p:sp>
      <p:sp>
        <p:nvSpPr>
          <p:cNvPr id="5" name="Footer Placeholder 4">
            <a:extLst>
              <a:ext uri="{FF2B5EF4-FFF2-40B4-BE49-F238E27FC236}">
                <a16:creationId xmlns:a16="http://schemas.microsoft.com/office/drawing/2014/main" id="{11F448E4-E3DC-E325-77B0-89763069DCCE}"/>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2D7C1F34-800E-FFCF-3405-BBEA8E55D935}"/>
              </a:ext>
            </a:extLst>
          </p:cNvPr>
          <p:cNvSpPr>
            <a:spLocks noGrp="1"/>
          </p:cNvSpPr>
          <p:nvPr>
            <p:ph type="sldNum" sz="quarter" idx="12"/>
          </p:nvPr>
        </p:nvSpPr>
        <p:spPr/>
        <p:txBody>
          <a:bodyPr/>
          <a:lstStyle>
            <a:lvl1pPr>
              <a:defRPr/>
            </a:lvl1pPr>
          </a:lstStyle>
          <a:p>
            <a:pPr>
              <a:defRPr/>
            </a:pPr>
            <a:fld id="{7013C633-E912-499D-B2D6-FED6B8D49C17}" type="slidenum">
              <a:rPr lang="en-GB" altLang="sr-Latn-RS"/>
              <a:pPr>
                <a:defRPr/>
              </a:pPr>
              <a:t>‹#›</a:t>
            </a:fld>
            <a:endParaRPr lang="en-GB" altLang="sr-Latn-RS"/>
          </a:p>
        </p:txBody>
      </p:sp>
    </p:spTree>
    <p:extLst>
      <p:ext uri="{BB962C8B-B14F-4D97-AF65-F5344CB8AC3E}">
        <p14:creationId xmlns:p14="http://schemas.microsoft.com/office/powerpoint/2010/main" val="3966425546"/>
      </p:ext>
    </p:extLst>
  </p:cSld>
  <p:clrMapOvr>
    <a:masterClrMapping/>
  </p:clrMapOvr>
  <p:transition>
    <p:comb/>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sr-Latn-R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r-Latn-R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0FDA7385-2D57-156A-CCA3-BF61C0BD7219}"/>
              </a:ext>
            </a:extLst>
          </p:cNvPr>
          <p:cNvSpPr>
            <a:spLocks noGrp="1"/>
          </p:cNvSpPr>
          <p:nvPr>
            <p:ph type="dt" sz="half" idx="10"/>
          </p:nvPr>
        </p:nvSpPr>
        <p:spPr/>
        <p:txBody>
          <a:bodyPr/>
          <a:lstStyle>
            <a:lvl1pPr>
              <a:defRPr/>
            </a:lvl1pPr>
          </a:lstStyle>
          <a:p>
            <a:pPr>
              <a:defRPr/>
            </a:pPr>
            <a:endParaRPr lang="en-GB"/>
          </a:p>
        </p:txBody>
      </p:sp>
      <p:sp>
        <p:nvSpPr>
          <p:cNvPr id="6" name="Footer Placeholder 4">
            <a:extLst>
              <a:ext uri="{FF2B5EF4-FFF2-40B4-BE49-F238E27FC236}">
                <a16:creationId xmlns:a16="http://schemas.microsoft.com/office/drawing/2014/main" id="{5E7ED3A5-BCE3-4C73-728A-9E6D1455194C}"/>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72996A41-6694-BF94-675C-1565EDE20F27}"/>
              </a:ext>
            </a:extLst>
          </p:cNvPr>
          <p:cNvSpPr>
            <a:spLocks noGrp="1"/>
          </p:cNvSpPr>
          <p:nvPr>
            <p:ph type="sldNum" sz="quarter" idx="12"/>
          </p:nvPr>
        </p:nvSpPr>
        <p:spPr/>
        <p:txBody>
          <a:bodyPr/>
          <a:lstStyle>
            <a:lvl1pPr>
              <a:defRPr/>
            </a:lvl1pPr>
          </a:lstStyle>
          <a:p>
            <a:pPr>
              <a:defRPr/>
            </a:pPr>
            <a:fld id="{01C700B1-9C00-4BF2-BE61-6838A852B517}" type="slidenum">
              <a:rPr lang="en-GB" altLang="sr-Latn-RS"/>
              <a:pPr>
                <a:defRPr/>
              </a:pPr>
              <a:t>‹#›</a:t>
            </a:fld>
            <a:endParaRPr lang="en-GB" altLang="sr-Latn-RS"/>
          </a:p>
        </p:txBody>
      </p:sp>
    </p:spTree>
    <p:extLst>
      <p:ext uri="{BB962C8B-B14F-4D97-AF65-F5344CB8AC3E}">
        <p14:creationId xmlns:p14="http://schemas.microsoft.com/office/powerpoint/2010/main" val="2802448516"/>
      </p:ext>
    </p:extLst>
  </p:cSld>
  <p:clrMapOvr>
    <a:masterClrMapping/>
  </p:clrMapOvr>
  <p:transition>
    <p:comb/>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sr-Latn-RS"/>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r-Latn-RS"/>
          </a:p>
        </p:txBody>
      </p:sp>
      <p:sp>
        <p:nvSpPr>
          <p:cNvPr id="4" name="Date Placeholder 3">
            <a:extLst>
              <a:ext uri="{FF2B5EF4-FFF2-40B4-BE49-F238E27FC236}">
                <a16:creationId xmlns:a16="http://schemas.microsoft.com/office/drawing/2014/main" id="{84842740-3F74-DC6D-3DA8-930C8CAD7D7A}"/>
              </a:ext>
            </a:extLst>
          </p:cNvPr>
          <p:cNvSpPr>
            <a:spLocks noGrp="1"/>
          </p:cNvSpPr>
          <p:nvPr>
            <p:ph type="dt" sz="half" idx="10"/>
          </p:nvPr>
        </p:nvSpPr>
        <p:spPr/>
        <p:txBody>
          <a:bodyPr/>
          <a:lstStyle>
            <a:lvl1pPr>
              <a:defRPr/>
            </a:lvl1pPr>
          </a:lstStyle>
          <a:p>
            <a:pPr>
              <a:defRPr/>
            </a:pPr>
            <a:endParaRPr lang="en-GB"/>
          </a:p>
        </p:txBody>
      </p:sp>
      <p:sp>
        <p:nvSpPr>
          <p:cNvPr id="5" name="Footer Placeholder 4">
            <a:extLst>
              <a:ext uri="{FF2B5EF4-FFF2-40B4-BE49-F238E27FC236}">
                <a16:creationId xmlns:a16="http://schemas.microsoft.com/office/drawing/2014/main" id="{0051109F-8744-36BC-4399-E0C8527AEFF0}"/>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93D54E54-7161-AE3B-4B8B-72CC1B8DFA1E}"/>
              </a:ext>
            </a:extLst>
          </p:cNvPr>
          <p:cNvSpPr>
            <a:spLocks noGrp="1"/>
          </p:cNvSpPr>
          <p:nvPr>
            <p:ph type="sldNum" sz="quarter" idx="12"/>
          </p:nvPr>
        </p:nvSpPr>
        <p:spPr/>
        <p:txBody>
          <a:bodyPr/>
          <a:lstStyle>
            <a:lvl1pPr>
              <a:defRPr/>
            </a:lvl1pPr>
          </a:lstStyle>
          <a:p>
            <a:pPr>
              <a:defRPr/>
            </a:pPr>
            <a:fld id="{E663B868-ED5C-4FAB-A6DE-0135C265C876}" type="slidenum">
              <a:rPr lang="en-GB" altLang="sr-Latn-RS"/>
              <a:pPr>
                <a:defRPr/>
              </a:pPr>
              <a:t>‹#›</a:t>
            </a:fld>
            <a:endParaRPr lang="en-GB" altLang="sr-Latn-RS"/>
          </a:p>
        </p:txBody>
      </p:sp>
    </p:spTree>
    <p:extLst>
      <p:ext uri="{BB962C8B-B14F-4D97-AF65-F5344CB8AC3E}">
        <p14:creationId xmlns:p14="http://schemas.microsoft.com/office/powerpoint/2010/main" val="120229140"/>
      </p:ext>
    </p:extLst>
  </p:cSld>
  <p:clrMapOvr>
    <a:masterClrMapping/>
  </p:clrMapOvr>
  <p:transition>
    <p:comb/>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sr-Latn-R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r-Latn-RS"/>
          </a:p>
        </p:txBody>
      </p:sp>
      <p:sp>
        <p:nvSpPr>
          <p:cNvPr id="4" name="Date Placeholder 3">
            <a:extLst>
              <a:ext uri="{FF2B5EF4-FFF2-40B4-BE49-F238E27FC236}">
                <a16:creationId xmlns:a16="http://schemas.microsoft.com/office/drawing/2014/main" id="{598514E2-CD1E-7033-38F6-C9B7E2E4E29C}"/>
              </a:ext>
            </a:extLst>
          </p:cNvPr>
          <p:cNvSpPr>
            <a:spLocks noGrp="1"/>
          </p:cNvSpPr>
          <p:nvPr>
            <p:ph type="dt" sz="half" idx="10"/>
          </p:nvPr>
        </p:nvSpPr>
        <p:spPr/>
        <p:txBody>
          <a:bodyPr/>
          <a:lstStyle>
            <a:lvl1pPr>
              <a:defRPr/>
            </a:lvl1pPr>
          </a:lstStyle>
          <a:p>
            <a:pPr>
              <a:defRPr/>
            </a:pPr>
            <a:endParaRPr lang="en-GB"/>
          </a:p>
        </p:txBody>
      </p:sp>
      <p:sp>
        <p:nvSpPr>
          <p:cNvPr id="5" name="Footer Placeholder 4">
            <a:extLst>
              <a:ext uri="{FF2B5EF4-FFF2-40B4-BE49-F238E27FC236}">
                <a16:creationId xmlns:a16="http://schemas.microsoft.com/office/drawing/2014/main" id="{3C4E1A19-AE9F-5883-8C28-EB14D3E1C168}"/>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2793CB1B-DDA2-C581-D122-4B468A0D24B9}"/>
              </a:ext>
            </a:extLst>
          </p:cNvPr>
          <p:cNvSpPr>
            <a:spLocks noGrp="1"/>
          </p:cNvSpPr>
          <p:nvPr>
            <p:ph type="sldNum" sz="quarter" idx="12"/>
          </p:nvPr>
        </p:nvSpPr>
        <p:spPr/>
        <p:txBody>
          <a:bodyPr/>
          <a:lstStyle>
            <a:lvl1pPr>
              <a:defRPr/>
            </a:lvl1pPr>
          </a:lstStyle>
          <a:p>
            <a:pPr>
              <a:defRPr/>
            </a:pPr>
            <a:fld id="{08B12ABB-B43E-4132-BE35-2D60596C3B12}" type="slidenum">
              <a:rPr lang="en-GB" altLang="sr-Latn-RS"/>
              <a:pPr>
                <a:defRPr/>
              </a:pPr>
              <a:t>‹#›</a:t>
            </a:fld>
            <a:endParaRPr lang="en-GB" altLang="sr-Latn-RS"/>
          </a:p>
        </p:txBody>
      </p:sp>
    </p:spTree>
    <p:extLst>
      <p:ext uri="{BB962C8B-B14F-4D97-AF65-F5344CB8AC3E}">
        <p14:creationId xmlns:p14="http://schemas.microsoft.com/office/powerpoint/2010/main" val="1231422265"/>
      </p:ext>
    </p:extLst>
  </p:cSld>
  <p:clrMapOvr>
    <a:masterClrMapping/>
  </p:clrMapOvr>
  <p:transition>
    <p:comb/>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sr-Latn-R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2946EA3-8816-9300-7EE0-CA26BBAF9EFE}"/>
              </a:ext>
            </a:extLst>
          </p:cNvPr>
          <p:cNvSpPr>
            <a:spLocks noGrp="1"/>
          </p:cNvSpPr>
          <p:nvPr>
            <p:ph type="dt" sz="half" idx="10"/>
          </p:nvPr>
        </p:nvSpPr>
        <p:spPr/>
        <p:txBody>
          <a:bodyPr/>
          <a:lstStyle>
            <a:lvl1pPr>
              <a:defRPr/>
            </a:lvl1pPr>
          </a:lstStyle>
          <a:p>
            <a:pPr>
              <a:defRPr/>
            </a:pPr>
            <a:endParaRPr lang="en-GB"/>
          </a:p>
        </p:txBody>
      </p:sp>
      <p:sp>
        <p:nvSpPr>
          <p:cNvPr id="5" name="Footer Placeholder 4">
            <a:extLst>
              <a:ext uri="{FF2B5EF4-FFF2-40B4-BE49-F238E27FC236}">
                <a16:creationId xmlns:a16="http://schemas.microsoft.com/office/drawing/2014/main" id="{E9B735AD-D182-B33E-2DE0-EE2700EDCE24}"/>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3686C5F8-5BE2-A593-96F7-2459445FF112}"/>
              </a:ext>
            </a:extLst>
          </p:cNvPr>
          <p:cNvSpPr>
            <a:spLocks noGrp="1"/>
          </p:cNvSpPr>
          <p:nvPr>
            <p:ph type="sldNum" sz="quarter" idx="12"/>
          </p:nvPr>
        </p:nvSpPr>
        <p:spPr/>
        <p:txBody>
          <a:bodyPr/>
          <a:lstStyle>
            <a:lvl1pPr>
              <a:defRPr/>
            </a:lvl1pPr>
          </a:lstStyle>
          <a:p>
            <a:pPr>
              <a:defRPr/>
            </a:pPr>
            <a:fld id="{BF9BF8A6-FF21-4BBF-A9D4-37DFE29F9315}" type="slidenum">
              <a:rPr lang="en-GB" altLang="sr-Latn-RS"/>
              <a:pPr>
                <a:defRPr/>
              </a:pPr>
              <a:t>‹#›</a:t>
            </a:fld>
            <a:endParaRPr lang="en-GB" altLang="sr-Latn-RS"/>
          </a:p>
        </p:txBody>
      </p:sp>
    </p:spTree>
    <p:extLst>
      <p:ext uri="{BB962C8B-B14F-4D97-AF65-F5344CB8AC3E}">
        <p14:creationId xmlns:p14="http://schemas.microsoft.com/office/powerpoint/2010/main" val="3698226523"/>
      </p:ext>
    </p:extLst>
  </p:cSld>
  <p:clrMapOvr>
    <a:masterClrMapping/>
  </p:clrMapOvr>
  <p:transition>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sr-Latn-R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r-Latn-R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r-Latn-RS"/>
          </a:p>
        </p:txBody>
      </p:sp>
      <p:sp>
        <p:nvSpPr>
          <p:cNvPr id="5" name="Date Placeholder 3">
            <a:extLst>
              <a:ext uri="{FF2B5EF4-FFF2-40B4-BE49-F238E27FC236}">
                <a16:creationId xmlns:a16="http://schemas.microsoft.com/office/drawing/2014/main" id="{5561F1BE-9239-1D32-DE5F-CB83BA1AD491}"/>
              </a:ext>
            </a:extLst>
          </p:cNvPr>
          <p:cNvSpPr>
            <a:spLocks noGrp="1"/>
          </p:cNvSpPr>
          <p:nvPr>
            <p:ph type="dt" sz="half" idx="10"/>
          </p:nvPr>
        </p:nvSpPr>
        <p:spPr/>
        <p:txBody>
          <a:bodyPr/>
          <a:lstStyle>
            <a:lvl1pPr>
              <a:defRPr/>
            </a:lvl1pPr>
          </a:lstStyle>
          <a:p>
            <a:pPr>
              <a:defRPr/>
            </a:pPr>
            <a:endParaRPr lang="en-GB"/>
          </a:p>
        </p:txBody>
      </p:sp>
      <p:sp>
        <p:nvSpPr>
          <p:cNvPr id="6" name="Footer Placeholder 4">
            <a:extLst>
              <a:ext uri="{FF2B5EF4-FFF2-40B4-BE49-F238E27FC236}">
                <a16:creationId xmlns:a16="http://schemas.microsoft.com/office/drawing/2014/main" id="{7BE4391D-07A5-72A9-307D-47DBA77EE7F4}"/>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19B24504-684D-1B14-A986-914019FF640E}"/>
              </a:ext>
            </a:extLst>
          </p:cNvPr>
          <p:cNvSpPr>
            <a:spLocks noGrp="1"/>
          </p:cNvSpPr>
          <p:nvPr>
            <p:ph type="sldNum" sz="quarter" idx="12"/>
          </p:nvPr>
        </p:nvSpPr>
        <p:spPr/>
        <p:txBody>
          <a:bodyPr/>
          <a:lstStyle>
            <a:lvl1pPr>
              <a:defRPr/>
            </a:lvl1pPr>
          </a:lstStyle>
          <a:p>
            <a:pPr>
              <a:defRPr/>
            </a:pPr>
            <a:fld id="{CCF71630-D6C9-4080-BB97-9AAE42623D04}" type="slidenum">
              <a:rPr lang="en-GB" altLang="sr-Latn-RS"/>
              <a:pPr>
                <a:defRPr/>
              </a:pPr>
              <a:t>‹#›</a:t>
            </a:fld>
            <a:endParaRPr lang="en-GB" altLang="sr-Latn-RS"/>
          </a:p>
        </p:txBody>
      </p:sp>
    </p:spTree>
    <p:extLst>
      <p:ext uri="{BB962C8B-B14F-4D97-AF65-F5344CB8AC3E}">
        <p14:creationId xmlns:p14="http://schemas.microsoft.com/office/powerpoint/2010/main" val="3621533901"/>
      </p:ext>
    </p:extLst>
  </p:cSld>
  <p:clrMapOvr>
    <a:masterClrMapping/>
  </p:clrMapOvr>
  <p:transition>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sr-Latn-R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r-Latn-R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r-Latn-RS"/>
          </a:p>
        </p:txBody>
      </p:sp>
      <p:sp>
        <p:nvSpPr>
          <p:cNvPr id="7" name="Date Placeholder 3">
            <a:extLst>
              <a:ext uri="{FF2B5EF4-FFF2-40B4-BE49-F238E27FC236}">
                <a16:creationId xmlns:a16="http://schemas.microsoft.com/office/drawing/2014/main" id="{51066DE4-91F8-8E75-D62C-5BCA7603B023}"/>
              </a:ext>
            </a:extLst>
          </p:cNvPr>
          <p:cNvSpPr>
            <a:spLocks noGrp="1"/>
          </p:cNvSpPr>
          <p:nvPr>
            <p:ph type="dt" sz="half" idx="10"/>
          </p:nvPr>
        </p:nvSpPr>
        <p:spPr/>
        <p:txBody>
          <a:bodyPr/>
          <a:lstStyle>
            <a:lvl1pPr>
              <a:defRPr/>
            </a:lvl1pPr>
          </a:lstStyle>
          <a:p>
            <a:pPr>
              <a:defRPr/>
            </a:pPr>
            <a:endParaRPr lang="en-GB"/>
          </a:p>
        </p:txBody>
      </p:sp>
      <p:sp>
        <p:nvSpPr>
          <p:cNvPr id="8" name="Footer Placeholder 4">
            <a:extLst>
              <a:ext uri="{FF2B5EF4-FFF2-40B4-BE49-F238E27FC236}">
                <a16:creationId xmlns:a16="http://schemas.microsoft.com/office/drawing/2014/main" id="{16937185-CF15-C51B-4F5C-9E0BE8D92D27}"/>
              </a:ext>
            </a:extLst>
          </p:cNvPr>
          <p:cNvSpPr>
            <a:spLocks noGrp="1"/>
          </p:cNvSpPr>
          <p:nvPr>
            <p:ph type="ftr" sz="quarter" idx="11"/>
          </p:nvPr>
        </p:nvSpPr>
        <p:spPr/>
        <p:txBody>
          <a:bodyPr/>
          <a:lstStyle>
            <a:lvl1pPr>
              <a:defRPr/>
            </a:lvl1pPr>
          </a:lstStyle>
          <a:p>
            <a:pPr>
              <a:defRPr/>
            </a:pPr>
            <a:endParaRPr lang="en-GB"/>
          </a:p>
        </p:txBody>
      </p:sp>
      <p:sp>
        <p:nvSpPr>
          <p:cNvPr id="9" name="Slide Number Placeholder 5">
            <a:extLst>
              <a:ext uri="{FF2B5EF4-FFF2-40B4-BE49-F238E27FC236}">
                <a16:creationId xmlns:a16="http://schemas.microsoft.com/office/drawing/2014/main" id="{FC7A0E1B-44F9-AB6C-DF1F-1C3816485408}"/>
              </a:ext>
            </a:extLst>
          </p:cNvPr>
          <p:cNvSpPr>
            <a:spLocks noGrp="1"/>
          </p:cNvSpPr>
          <p:nvPr>
            <p:ph type="sldNum" sz="quarter" idx="12"/>
          </p:nvPr>
        </p:nvSpPr>
        <p:spPr/>
        <p:txBody>
          <a:bodyPr/>
          <a:lstStyle>
            <a:lvl1pPr>
              <a:defRPr/>
            </a:lvl1pPr>
          </a:lstStyle>
          <a:p>
            <a:pPr>
              <a:defRPr/>
            </a:pPr>
            <a:fld id="{398220F1-E5E5-4418-AB0A-E452DBE0F6AF}" type="slidenum">
              <a:rPr lang="en-GB" altLang="sr-Latn-RS"/>
              <a:pPr>
                <a:defRPr/>
              </a:pPr>
              <a:t>‹#›</a:t>
            </a:fld>
            <a:endParaRPr lang="en-GB" altLang="sr-Latn-RS"/>
          </a:p>
        </p:txBody>
      </p:sp>
    </p:spTree>
    <p:extLst>
      <p:ext uri="{BB962C8B-B14F-4D97-AF65-F5344CB8AC3E}">
        <p14:creationId xmlns:p14="http://schemas.microsoft.com/office/powerpoint/2010/main" val="3906514993"/>
      </p:ext>
    </p:extLst>
  </p:cSld>
  <p:clrMapOvr>
    <a:masterClrMapping/>
  </p:clrMapOvr>
  <p:transition>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sr-Latn-RS"/>
          </a:p>
        </p:txBody>
      </p:sp>
      <p:sp>
        <p:nvSpPr>
          <p:cNvPr id="3" name="Date Placeholder 3">
            <a:extLst>
              <a:ext uri="{FF2B5EF4-FFF2-40B4-BE49-F238E27FC236}">
                <a16:creationId xmlns:a16="http://schemas.microsoft.com/office/drawing/2014/main" id="{7761F24F-2BDB-2F3D-DE8E-3F5A91852C34}"/>
              </a:ext>
            </a:extLst>
          </p:cNvPr>
          <p:cNvSpPr>
            <a:spLocks noGrp="1"/>
          </p:cNvSpPr>
          <p:nvPr>
            <p:ph type="dt" sz="half" idx="10"/>
          </p:nvPr>
        </p:nvSpPr>
        <p:spPr/>
        <p:txBody>
          <a:bodyPr/>
          <a:lstStyle>
            <a:lvl1pPr>
              <a:defRPr/>
            </a:lvl1pPr>
          </a:lstStyle>
          <a:p>
            <a:pPr>
              <a:defRPr/>
            </a:pPr>
            <a:endParaRPr lang="en-GB"/>
          </a:p>
        </p:txBody>
      </p:sp>
      <p:sp>
        <p:nvSpPr>
          <p:cNvPr id="4" name="Footer Placeholder 4">
            <a:extLst>
              <a:ext uri="{FF2B5EF4-FFF2-40B4-BE49-F238E27FC236}">
                <a16:creationId xmlns:a16="http://schemas.microsoft.com/office/drawing/2014/main" id="{43D3E086-409D-0549-662D-10438458C839}"/>
              </a:ext>
            </a:extLst>
          </p:cNvPr>
          <p:cNvSpPr>
            <a:spLocks noGrp="1"/>
          </p:cNvSpPr>
          <p:nvPr>
            <p:ph type="ftr" sz="quarter" idx="11"/>
          </p:nvPr>
        </p:nvSpPr>
        <p:spPr/>
        <p:txBody>
          <a:bodyPr/>
          <a:lstStyle>
            <a:lvl1pPr>
              <a:defRPr/>
            </a:lvl1pPr>
          </a:lstStyle>
          <a:p>
            <a:pPr>
              <a:defRPr/>
            </a:pPr>
            <a:endParaRPr lang="en-GB"/>
          </a:p>
        </p:txBody>
      </p:sp>
      <p:sp>
        <p:nvSpPr>
          <p:cNvPr id="5" name="Slide Number Placeholder 5">
            <a:extLst>
              <a:ext uri="{FF2B5EF4-FFF2-40B4-BE49-F238E27FC236}">
                <a16:creationId xmlns:a16="http://schemas.microsoft.com/office/drawing/2014/main" id="{736F6543-E8CD-9F08-F0AE-CDBD4B816E68}"/>
              </a:ext>
            </a:extLst>
          </p:cNvPr>
          <p:cNvSpPr>
            <a:spLocks noGrp="1"/>
          </p:cNvSpPr>
          <p:nvPr>
            <p:ph type="sldNum" sz="quarter" idx="12"/>
          </p:nvPr>
        </p:nvSpPr>
        <p:spPr/>
        <p:txBody>
          <a:bodyPr/>
          <a:lstStyle>
            <a:lvl1pPr>
              <a:defRPr/>
            </a:lvl1pPr>
          </a:lstStyle>
          <a:p>
            <a:pPr>
              <a:defRPr/>
            </a:pPr>
            <a:fld id="{0477D9D7-31BD-4D29-B977-7D4A200A4D13}" type="slidenum">
              <a:rPr lang="en-GB" altLang="sr-Latn-RS"/>
              <a:pPr>
                <a:defRPr/>
              </a:pPr>
              <a:t>‹#›</a:t>
            </a:fld>
            <a:endParaRPr lang="en-GB" altLang="sr-Latn-RS"/>
          </a:p>
        </p:txBody>
      </p:sp>
    </p:spTree>
    <p:extLst>
      <p:ext uri="{BB962C8B-B14F-4D97-AF65-F5344CB8AC3E}">
        <p14:creationId xmlns:p14="http://schemas.microsoft.com/office/powerpoint/2010/main" val="3318232859"/>
      </p:ext>
    </p:extLst>
  </p:cSld>
  <p:clrMapOvr>
    <a:masterClrMapping/>
  </p:clrMapOvr>
  <p:transition>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0119A54A-FD9D-334C-4567-1ADA7DE5AABE}"/>
              </a:ext>
            </a:extLst>
          </p:cNvPr>
          <p:cNvSpPr>
            <a:spLocks noGrp="1"/>
          </p:cNvSpPr>
          <p:nvPr>
            <p:ph type="dt" sz="half" idx="10"/>
          </p:nvPr>
        </p:nvSpPr>
        <p:spPr/>
        <p:txBody>
          <a:bodyPr/>
          <a:lstStyle>
            <a:lvl1pPr>
              <a:defRPr/>
            </a:lvl1pPr>
          </a:lstStyle>
          <a:p>
            <a:pPr>
              <a:defRPr/>
            </a:pPr>
            <a:endParaRPr lang="en-GB"/>
          </a:p>
        </p:txBody>
      </p:sp>
      <p:sp>
        <p:nvSpPr>
          <p:cNvPr id="3" name="Footer Placeholder 4">
            <a:extLst>
              <a:ext uri="{FF2B5EF4-FFF2-40B4-BE49-F238E27FC236}">
                <a16:creationId xmlns:a16="http://schemas.microsoft.com/office/drawing/2014/main" id="{C75B5389-8D6C-9C6F-54F5-23814F180E9B}"/>
              </a:ext>
            </a:extLst>
          </p:cNvPr>
          <p:cNvSpPr>
            <a:spLocks noGrp="1"/>
          </p:cNvSpPr>
          <p:nvPr>
            <p:ph type="ftr" sz="quarter" idx="11"/>
          </p:nvPr>
        </p:nvSpPr>
        <p:spPr/>
        <p:txBody>
          <a:bodyPr/>
          <a:lstStyle>
            <a:lvl1pPr>
              <a:defRPr/>
            </a:lvl1pPr>
          </a:lstStyle>
          <a:p>
            <a:pPr>
              <a:defRPr/>
            </a:pPr>
            <a:endParaRPr lang="en-GB"/>
          </a:p>
        </p:txBody>
      </p:sp>
      <p:sp>
        <p:nvSpPr>
          <p:cNvPr id="4" name="Slide Number Placeholder 5">
            <a:extLst>
              <a:ext uri="{FF2B5EF4-FFF2-40B4-BE49-F238E27FC236}">
                <a16:creationId xmlns:a16="http://schemas.microsoft.com/office/drawing/2014/main" id="{9E8FD8C3-F32E-9CD8-01DD-CA689A3F522D}"/>
              </a:ext>
            </a:extLst>
          </p:cNvPr>
          <p:cNvSpPr>
            <a:spLocks noGrp="1"/>
          </p:cNvSpPr>
          <p:nvPr>
            <p:ph type="sldNum" sz="quarter" idx="12"/>
          </p:nvPr>
        </p:nvSpPr>
        <p:spPr/>
        <p:txBody>
          <a:bodyPr/>
          <a:lstStyle>
            <a:lvl1pPr>
              <a:defRPr/>
            </a:lvl1pPr>
          </a:lstStyle>
          <a:p>
            <a:pPr>
              <a:defRPr/>
            </a:pPr>
            <a:fld id="{15B8F631-532E-4F18-AAB6-E3F3DF582BBF}" type="slidenum">
              <a:rPr lang="en-GB" altLang="sr-Latn-RS"/>
              <a:pPr>
                <a:defRPr/>
              </a:pPr>
              <a:t>‹#›</a:t>
            </a:fld>
            <a:endParaRPr lang="en-GB" altLang="sr-Latn-RS"/>
          </a:p>
        </p:txBody>
      </p:sp>
    </p:spTree>
    <p:extLst>
      <p:ext uri="{BB962C8B-B14F-4D97-AF65-F5344CB8AC3E}">
        <p14:creationId xmlns:p14="http://schemas.microsoft.com/office/powerpoint/2010/main" val="700135920"/>
      </p:ext>
    </p:extLst>
  </p:cSld>
  <p:clrMapOvr>
    <a:masterClrMapping/>
  </p:clrMapOvr>
  <p:transition>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sr-Latn-R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r-Latn-R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D351FD62-DC87-E99A-35D2-3C4854DD602D}"/>
              </a:ext>
            </a:extLst>
          </p:cNvPr>
          <p:cNvSpPr>
            <a:spLocks noGrp="1"/>
          </p:cNvSpPr>
          <p:nvPr>
            <p:ph type="dt" sz="half" idx="10"/>
          </p:nvPr>
        </p:nvSpPr>
        <p:spPr/>
        <p:txBody>
          <a:bodyPr/>
          <a:lstStyle>
            <a:lvl1pPr>
              <a:defRPr/>
            </a:lvl1pPr>
          </a:lstStyle>
          <a:p>
            <a:pPr>
              <a:defRPr/>
            </a:pPr>
            <a:endParaRPr lang="en-GB"/>
          </a:p>
        </p:txBody>
      </p:sp>
      <p:sp>
        <p:nvSpPr>
          <p:cNvPr id="6" name="Footer Placeholder 4">
            <a:extLst>
              <a:ext uri="{FF2B5EF4-FFF2-40B4-BE49-F238E27FC236}">
                <a16:creationId xmlns:a16="http://schemas.microsoft.com/office/drawing/2014/main" id="{386F6BEA-206D-54AE-C576-5351E6599B06}"/>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CF947CB6-150C-C0E5-D075-3665D5CE818B}"/>
              </a:ext>
            </a:extLst>
          </p:cNvPr>
          <p:cNvSpPr>
            <a:spLocks noGrp="1"/>
          </p:cNvSpPr>
          <p:nvPr>
            <p:ph type="sldNum" sz="quarter" idx="12"/>
          </p:nvPr>
        </p:nvSpPr>
        <p:spPr/>
        <p:txBody>
          <a:bodyPr/>
          <a:lstStyle>
            <a:lvl1pPr>
              <a:defRPr/>
            </a:lvl1pPr>
          </a:lstStyle>
          <a:p>
            <a:pPr>
              <a:defRPr/>
            </a:pPr>
            <a:fld id="{2CCAD760-839B-45EE-9C4B-96E8DEAF699C}" type="slidenum">
              <a:rPr lang="en-GB" altLang="sr-Latn-RS"/>
              <a:pPr>
                <a:defRPr/>
              </a:pPr>
              <a:t>‹#›</a:t>
            </a:fld>
            <a:endParaRPr lang="en-GB" altLang="sr-Latn-RS"/>
          </a:p>
        </p:txBody>
      </p:sp>
    </p:spTree>
    <p:extLst>
      <p:ext uri="{BB962C8B-B14F-4D97-AF65-F5344CB8AC3E}">
        <p14:creationId xmlns:p14="http://schemas.microsoft.com/office/powerpoint/2010/main" val="2266897077"/>
      </p:ext>
    </p:extLst>
  </p:cSld>
  <p:clrMapOvr>
    <a:masterClrMapping/>
  </p:clrMapOvr>
  <p:transition>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sr-Latn-R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r-Latn-R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467CE7B1-6801-148A-5AFD-4A9743C34D29}"/>
              </a:ext>
            </a:extLst>
          </p:cNvPr>
          <p:cNvSpPr>
            <a:spLocks noGrp="1"/>
          </p:cNvSpPr>
          <p:nvPr>
            <p:ph type="dt" sz="half" idx="10"/>
          </p:nvPr>
        </p:nvSpPr>
        <p:spPr/>
        <p:txBody>
          <a:bodyPr/>
          <a:lstStyle>
            <a:lvl1pPr>
              <a:defRPr/>
            </a:lvl1pPr>
          </a:lstStyle>
          <a:p>
            <a:pPr>
              <a:defRPr/>
            </a:pPr>
            <a:endParaRPr lang="en-GB"/>
          </a:p>
        </p:txBody>
      </p:sp>
      <p:sp>
        <p:nvSpPr>
          <p:cNvPr id="6" name="Footer Placeholder 4">
            <a:extLst>
              <a:ext uri="{FF2B5EF4-FFF2-40B4-BE49-F238E27FC236}">
                <a16:creationId xmlns:a16="http://schemas.microsoft.com/office/drawing/2014/main" id="{5EC12C99-55ED-21AE-4B3A-A766A2AEDD02}"/>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B23AA346-A8F8-894B-4588-C953257E63A7}"/>
              </a:ext>
            </a:extLst>
          </p:cNvPr>
          <p:cNvSpPr>
            <a:spLocks noGrp="1"/>
          </p:cNvSpPr>
          <p:nvPr>
            <p:ph type="sldNum" sz="quarter" idx="12"/>
          </p:nvPr>
        </p:nvSpPr>
        <p:spPr/>
        <p:txBody>
          <a:bodyPr/>
          <a:lstStyle>
            <a:lvl1pPr>
              <a:defRPr/>
            </a:lvl1pPr>
          </a:lstStyle>
          <a:p>
            <a:pPr>
              <a:defRPr/>
            </a:pPr>
            <a:fld id="{902C42D6-BB6A-429C-A3F2-FEF326B68346}" type="slidenum">
              <a:rPr lang="en-GB" altLang="sr-Latn-RS"/>
              <a:pPr>
                <a:defRPr/>
              </a:pPr>
              <a:t>‹#›</a:t>
            </a:fld>
            <a:endParaRPr lang="en-GB" altLang="sr-Latn-RS"/>
          </a:p>
        </p:txBody>
      </p:sp>
    </p:spTree>
    <p:extLst>
      <p:ext uri="{BB962C8B-B14F-4D97-AF65-F5344CB8AC3E}">
        <p14:creationId xmlns:p14="http://schemas.microsoft.com/office/powerpoint/2010/main" val="2499327947"/>
      </p:ext>
    </p:extLst>
  </p:cSld>
  <p:clrMapOvr>
    <a:masterClrMapping/>
  </p:clrMapOvr>
  <p:transition>
    <p:comb/>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9C50572B-AF0D-22A4-51DF-55D3546842CB}"/>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sr-Latn-RS"/>
              <a:t>Click to edit Master title style</a:t>
            </a:r>
          </a:p>
        </p:txBody>
      </p:sp>
      <p:sp>
        <p:nvSpPr>
          <p:cNvPr id="1027" name="Text Placeholder 2">
            <a:extLst>
              <a:ext uri="{FF2B5EF4-FFF2-40B4-BE49-F238E27FC236}">
                <a16:creationId xmlns:a16="http://schemas.microsoft.com/office/drawing/2014/main" id="{396B4D4F-2056-98FC-BB6E-3B0028FF0A4A}"/>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sr-Latn-RS"/>
              <a:t>Click to edit Master text styles</a:t>
            </a:r>
          </a:p>
          <a:p>
            <a:pPr lvl="1"/>
            <a:r>
              <a:rPr lang="en-US" altLang="sr-Latn-RS"/>
              <a:t>Second level</a:t>
            </a:r>
          </a:p>
          <a:p>
            <a:pPr lvl="2"/>
            <a:r>
              <a:rPr lang="en-US" altLang="sr-Latn-RS"/>
              <a:t>Third level</a:t>
            </a:r>
          </a:p>
          <a:p>
            <a:pPr lvl="3"/>
            <a:r>
              <a:rPr lang="en-US" altLang="sr-Latn-RS"/>
              <a:t>Fourth level</a:t>
            </a:r>
          </a:p>
          <a:p>
            <a:pPr lvl="4"/>
            <a:r>
              <a:rPr lang="en-US" altLang="sr-Latn-RS"/>
              <a:t>Fifth level</a:t>
            </a:r>
          </a:p>
        </p:txBody>
      </p:sp>
      <p:sp>
        <p:nvSpPr>
          <p:cNvPr id="4" name="Date Placeholder 3">
            <a:extLst>
              <a:ext uri="{FF2B5EF4-FFF2-40B4-BE49-F238E27FC236}">
                <a16:creationId xmlns:a16="http://schemas.microsoft.com/office/drawing/2014/main" id="{A3C98A98-E4A0-C3C0-5D2E-BF626E14BBA4}"/>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l" eaLnBrk="1" hangingPunct="1">
              <a:defRPr sz="1200">
                <a:solidFill>
                  <a:srgbClr val="898989"/>
                </a:solidFill>
                <a:latin typeface="Arial" charset="0"/>
              </a:defRPr>
            </a:lvl1pPr>
          </a:lstStyle>
          <a:p>
            <a:pPr>
              <a:defRPr/>
            </a:pPr>
            <a:endParaRPr lang="en-GB"/>
          </a:p>
        </p:txBody>
      </p:sp>
      <p:sp>
        <p:nvSpPr>
          <p:cNvPr id="5" name="Footer Placeholder 4">
            <a:extLst>
              <a:ext uri="{FF2B5EF4-FFF2-40B4-BE49-F238E27FC236}">
                <a16:creationId xmlns:a16="http://schemas.microsoft.com/office/drawing/2014/main" id="{8D6C33BF-1BAC-7134-2429-BA89A5BD151E}"/>
              </a:ext>
            </a:extLst>
          </p:cNvPr>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latin typeface="Arial" charset="0"/>
              </a:defRPr>
            </a:lvl1pPr>
          </a:lstStyle>
          <a:p>
            <a:pPr>
              <a:defRPr/>
            </a:pPr>
            <a:endParaRPr lang="en-GB"/>
          </a:p>
        </p:txBody>
      </p:sp>
      <p:sp>
        <p:nvSpPr>
          <p:cNvPr id="6" name="Slide Number Placeholder 5">
            <a:extLst>
              <a:ext uri="{FF2B5EF4-FFF2-40B4-BE49-F238E27FC236}">
                <a16:creationId xmlns:a16="http://schemas.microsoft.com/office/drawing/2014/main" id="{0D95CFA8-A9B3-1554-7355-2F39381ED68A}"/>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5A24CEE7-70C2-4D78-9582-3865C76C0AFA}" type="slidenum">
              <a:rPr lang="en-GB" altLang="sr-Latn-RS"/>
              <a:pPr>
                <a:defRPr/>
              </a:pPr>
              <a:t>‹#›</a:t>
            </a:fld>
            <a:endParaRPr lang="en-GB" altLang="sr-Latn-RS"/>
          </a:p>
        </p:txBody>
      </p:sp>
    </p:spTree>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transition>
    <p:comb/>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558CBF48-4F47-AD26-B627-89318C203FA4}"/>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sr-Latn-RS"/>
              <a:t>Click to edit Master title style</a:t>
            </a:r>
          </a:p>
        </p:txBody>
      </p:sp>
      <p:sp>
        <p:nvSpPr>
          <p:cNvPr id="2051" name="Text Placeholder 2">
            <a:extLst>
              <a:ext uri="{FF2B5EF4-FFF2-40B4-BE49-F238E27FC236}">
                <a16:creationId xmlns:a16="http://schemas.microsoft.com/office/drawing/2014/main" id="{16FDD10F-4B31-3121-4061-E962DC607672}"/>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sr-Latn-RS"/>
              <a:t>Click to edit Master text styles</a:t>
            </a:r>
          </a:p>
          <a:p>
            <a:pPr lvl="1"/>
            <a:r>
              <a:rPr lang="en-US" altLang="sr-Latn-RS"/>
              <a:t>Second level</a:t>
            </a:r>
          </a:p>
          <a:p>
            <a:pPr lvl="2"/>
            <a:r>
              <a:rPr lang="en-US" altLang="sr-Latn-RS"/>
              <a:t>Third level</a:t>
            </a:r>
          </a:p>
          <a:p>
            <a:pPr lvl="3"/>
            <a:r>
              <a:rPr lang="en-US" altLang="sr-Latn-RS"/>
              <a:t>Fourth level</a:t>
            </a:r>
          </a:p>
          <a:p>
            <a:pPr lvl="4"/>
            <a:r>
              <a:rPr lang="en-US" altLang="sr-Latn-RS"/>
              <a:t>Fifth level</a:t>
            </a:r>
          </a:p>
        </p:txBody>
      </p:sp>
      <p:sp>
        <p:nvSpPr>
          <p:cNvPr id="4" name="Date Placeholder 3">
            <a:extLst>
              <a:ext uri="{FF2B5EF4-FFF2-40B4-BE49-F238E27FC236}">
                <a16:creationId xmlns:a16="http://schemas.microsoft.com/office/drawing/2014/main" id="{18C1FD42-82E5-4162-D2E1-E54DF3FF5A38}"/>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l" eaLnBrk="1" hangingPunct="1">
              <a:defRPr sz="1200">
                <a:solidFill>
                  <a:srgbClr val="898989"/>
                </a:solidFill>
                <a:latin typeface="Arial" charset="0"/>
              </a:defRPr>
            </a:lvl1pPr>
          </a:lstStyle>
          <a:p>
            <a:pPr>
              <a:defRPr/>
            </a:pPr>
            <a:endParaRPr lang="en-GB"/>
          </a:p>
        </p:txBody>
      </p:sp>
      <p:sp>
        <p:nvSpPr>
          <p:cNvPr id="5" name="Footer Placeholder 4">
            <a:extLst>
              <a:ext uri="{FF2B5EF4-FFF2-40B4-BE49-F238E27FC236}">
                <a16:creationId xmlns:a16="http://schemas.microsoft.com/office/drawing/2014/main" id="{07D6E153-E44C-7E91-13E5-3969520DB1B3}"/>
              </a:ext>
            </a:extLst>
          </p:cNvPr>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latin typeface="Arial" charset="0"/>
              </a:defRPr>
            </a:lvl1pPr>
          </a:lstStyle>
          <a:p>
            <a:pPr>
              <a:defRPr/>
            </a:pPr>
            <a:endParaRPr lang="en-GB"/>
          </a:p>
        </p:txBody>
      </p:sp>
      <p:sp>
        <p:nvSpPr>
          <p:cNvPr id="6" name="Slide Number Placeholder 5">
            <a:extLst>
              <a:ext uri="{FF2B5EF4-FFF2-40B4-BE49-F238E27FC236}">
                <a16:creationId xmlns:a16="http://schemas.microsoft.com/office/drawing/2014/main" id="{13309892-2792-6FBB-FF42-AB45CA5ACDA4}"/>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ED08A26C-34CB-4B6A-BD04-8A14518C5ACC}" type="slidenum">
              <a:rPr lang="en-GB" altLang="sr-Latn-RS"/>
              <a:pPr>
                <a:defRPr/>
              </a:pPr>
              <a:t>‹#›</a:t>
            </a:fld>
            <a:endParaRPr lang="en-GB" altLang="sr-Latn-RS"/>
          </a:p>
        </p:txBody>
      </p:sp>
    </p:spTree>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Lst>
  <p:transition>
    <p:comb/>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2" name="Group 3">
            <a:extLst>
              <a:ext uri="{FF2B5EF4-FFF2-40B4-BE49-F238E27FC236}">
                <a16:creationId xmlns:a16="http://schemas.microsoft.com/office/drawing/2014/main" id="{732F3A3F-2035-C0FC-45B7-EFB610D78988}"/>
              </a:ext>
            </a:extLst>
          </p:cNvPr>
          <p:cNvGrpSpPr>
            <a:grpSpLocks/>
          </p:cNvGrpSpPr>
          <p:nvPr/>
        </p:nvGrpSpPr>
        <p:grpSpPr bwMode="auto">
          <a:xfrm>
            <a:off x="1041400" y="463550"/>
            <a:ext cx="6926263" cy="2627313"/>
            <a:chOff x="656" y="292"/>
            <a:chExt cx="4363" cy="3428"/>
          </a:xfrm>
        </p:grpSpPr>
        <p:sp>
          <p:nvSpPr>
            <p:cNvPr id="5125" name="Text Box 4">
              <a:extLst>
                <a:ext uri="{FF2B5EF4-FFF2-40B4-BE49-F238E27FC236}">
                  <a16:creationId xmlns:a16="http://schemas.microsoft.com/office/drawing/2014/main" id="{BBEE0B43-1F10-945F-6D23-FD9BB58FFD80}"/>
                </a:ext>
              </a:extLst>
            </p:cNvPr>
            <p:cNvSpPr txBox="1">
              <a:spLocks noChangeArrowheads="1"/>
            </p:cNvSpPr>
            <p:nvPr/>
          </p:nvSpPr>
          <p:spPr bwMode="auto">
            <a:xfrm>
              <a:off x="1527" y="3455"/>
              <a:ext cx="2953" cy="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lnSpc>
                  <a:spcPct val="90000"/>
                </a:lnSpc>
                <a:spcBef>
                  <a:spcPct val="50000"/>
                </a:spcBef>
                <a:buFontTx/>
                <a:buNone/>
              </a:pPr>
              <a:endParaRPr lang="sr-Latn-CS" altLang="sr-Latn-RS" sz="2400">
                <a:solidFill>
                  <a:srgbClr val="9CE157"/>
                </a:solidFill>
                <a:latin typeface="Times New Roman" panose="02020603050405020304" pitchFamily="18" charset="0"/>
                <a:cs typeface="Times New Roman" panose="02020603050405020304" pitchFamily="18" charset="0"/>
              </a:endParaRPr>
            </a:p>
          </p:txBody>
        </p:sp>
        <p:sp>
          <p:nvSpPr>
            <p:cNvPr id="267269" name="Rectangle 5">
              <a:extLst>
                <a:ext uri="{FF2B5EF4-FFF2-40B4-BE49-F238E27FC236}">
                  <a16:creationId xmlns:a16="http://schemas.microsoft.com/office/drawing/2014/main" id="{47F3094D-A0EF-036C-E549-D98E33653638}"/>
                </a:ext>
              </a:extLst>
            </p:cNvPr>
            <p:cNvSpPr>
              <a:spLocks noChangeArrowheads="1"/>
            </p:cNvSpPr>
            <p:nvPr/>
          </p:nvSpPr>
          <p:spPr bwMode="auto">
            <a:xfrm>
              <a:off x="2748" y="292"/>
              <a:ext cx="116" cy="329"/>
            </a:xfrm>
            <a:prstGeom prst="rect">
              <a:avLst/>
            </a:prstGeom>
            <a:noFill/>
            <a:ln>
              <a:noFill/>
            </a:ln>
            <a:effectLst/>
          </p:spPr>
          <p:txBody>
            <a:bodyPr wrap="none" anchor="ctr">
              <a:spAutoFit/>
            </a:bodyPr>
            <a:lstStyle/>
            <a:p>
              <a:pPr algn="ctr" eaLnBrk="1" hangingPunct="1">
                <a:defRPr/>
              </a:pPr>
              <a:endParaRPr lang="en-US" sz="2800">
                <a:solidFill>
                  <a:srgbClr val="FFFFFF"/>
                </a:solidFill>
                <a:effectLst>
                  <a:outerShdw blurRad="38100" dist="38100" dir="2700000" algn="tl">
                    <a:srgbClr val="C0C0C0"/>
                  </a:outerShdw>
                </a:effectLst>
                <a:latin typeface="Times New Roman" pitchFamily="18" charset="0"/>
              </a:endParaRPr>
            </a:p>
          </p:txBody>
        </p:sp>
        <p:sp>
          <p:nvSpPr>
            <p:cNvPr id="267270" name="Rectangle 6">
              <a:extLst>
                <a:ext uri="{FF2B5EF4-FFF2-40B4-BE49-F238E27FC236}">
                  <a16:creationId xmlns:a16="http://schemas.microsoft.com/office/drawing/2014/main" id="{1EFC4C3B-D734-B977-9F94-3A54E4F83291}"/>
                </a:ext>
              </a:extLst>
            </p:cNvPr>
            <p:cNvSpPr>
              <a:spLocks noChangeArrowheads="1"/>
            </p:cNvSpPr>
            <p:nvPr/>
          </p:nvSpPr>
          <p:spPr bwMode="auto">
            <a:xfrm>
              <a:off x="656" y="559"/>
              <a:ext cx="4363" cy="3012"/>
            </a:xfrm>
            <a:prstGeom prst="rect">
              <a:avLst/>
            </a:prstGeom>
            <a:noFill/>
            <a:ln>
              <a:noFill/>
            </a:ln>
            <a:effectLst/>
          </p:spPr>
          <p:txBody>
            <a:bodyPr anchor="ctr">
              <a:spAutoFit/>
            </a:bodyPr>
            <a:lstStyle/>
            <a:p>
              <a:pPr algn="ctr" eaLnBrk="1" hangingPunct="1">
                <a:defRPr/>
              </a:pPr>
              <a:endParaRPr lang="sr-Latn-CS" sz="3600" b="1" dirty="0">
                <a:solidFill>
                  <a:srgbClr val="CC3300"/>
                </a:solidFill>
                <a:effectLst>
                  <a:outerShdw blurRad="38100" dist="38100" dir="2700000" algn="tl">
                    <a:srgbClr val="C0C0C0"/>
                  </a:outerShdw>
                </a:effectLst>
                <a:latin typeface="Souvenir Lt BT" pitchFamily="18" charset="0"/>
              </a:endParaRPr>
            </a:p>
            <a:p>
              <a:pPr algn="ctr" eaLnBrk="1" hangingPunct="1">
                <a:defRPr/>
              </a:pPr>
              <a:r>
                <a:rPr sz="3600" b="1" dirty="0">
                  <a:effectLst>
                    <a:outerShdw blurRad="38100" dist="38100" dir="2700000" algn="tl">
                      <a:srgbClr val="C0C0C0"/>
                    </a:outerShdw>
                  </a:effectLst>
                  <a:latin typeface="Souvenir Lt BT" pitchFamily="18" charset="0"/>
                </a:rPr>
                <a:t>PERSONALITY DISORDERS AND OTHER NON-PSYCHOTIC DISORDERS</a:t>
              </a:r>
              <a:endParaRPr lang="en-US" sz="3600" b="1" dirty="0">
                <a:effectLst>
                  <a:outerShdw blurRad="38100" dist="38100" dir="2700000" algn="tl">
                    <a:srgbClr val="C0C0C0"/>
                  </a:outerShdw>
                </a:effectLst>
                <a:latin typeface="Souvenir Lt BT" pitchFamily="18" charset="0"/>
              </a:endParaRPr>
            </a:p>
          </p:txBody>
        </p:sp>
      </p:grpSp>
      <p:sp>
        <p:nvSpPr>
          <p:cNvPr id="267271" name="Rectangle 7">
            <a:extLst>
              <a:ext uri="{FF2B5EF4-FFF2-40B4-BE49-F238E27FC236}">
                <a16:creationId xmlns:a16="http://schemas.microsoft.com/office/drawing/2014/main" id="{98BDA1ED-549F-C695-793D-F75F083C5167}"/>
              </a:ext>
            </a:extLst>
          </p:cNvPr>
          <p:cNvSpPr>
            <a:spLocks noChangeArrowheads="1"/>
          </p:cNvSpPr>
          <p:nvPr/>
        </p:nvSpPr>
        <p:spPr bwMode="auto">
          <a:xfrm>
            <a:off x="2192020" y="3546475"/>
            <a:ext cx="1098550" cy="641350"/>
          </a:xfrm>
          <a:prstGeom prst="rect">
            <a:avLst/>
          </a:prstGeom>
          <a:noFill/>
          <a:ln>
            <a:noFill/>
          </a:ln>
          <a:effectLst/>
        </p:spPr>
        <p:txBody>
          <a:bodyPr wrap="none">
            <a:spAutoFit/>
          </a:bodyPr>
          <a:lstStyle/>
          <a:p>
            <a:pPr marL="1371600" indent="-457200" eaLnBrk="1" hangingPunct="1">
              <a:defRPr/>
            </a:pPr>
            <a:endParaRPr lang="sr-Cyrl-CS" sz="3600" b="1">
              <a:solidFill>
                <a:srgbClr val="9CE157"/>
              </a:solidFill>
              <a:effectLst>
                <a:outerShdw blurRad="38100" dist="38100" dir="2700000" algn="tl">
                  <a:srgbClr val="C0C0C0"/>
                </a:outerShdw>
              </a:effectLst>
              <a:latin typeface="Times New Roman" pitchFamily="18" charset="0"/>
            </a:endParaRPr>
          </a:p>
        </p:txBody>
      </p:sp>
      <p:sp>
        <p:nvSpPr>
          <p:cNvPr id="5124" name="TextBox 1">
            <a:extLst>
              <a:ext uri="{FF2B5EF4-FFF2-40B4-BE49-F238E27FC236}">
                <a16:creationId xmlns:a16="http://schemas.microsoft.com/office/drawing/2014/main" id="{828AE35C-3084-D197-E651-3672E60C924B}"/>
              </a:ext>
            </a:extLst>
          </p:cNvPr>
          <p:cNvSpPr txBox="1">
            <a:spLocks noChangeArrowheads="1"/>
          </p:cNvSpPr>
          <p:nvPr/>
        </p:nvSpPr>
        <p:spPr bwMode="auto">
          <a:xfrm>
            <a:off x="2859088" y="4427538"/>
            <a:ext cx="53848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None/>
            </a:pPr>
            <a:r>
              <a:rPr lang="sr-Latn-CS" altLang="sr-Latn-RS" dirty="0" smtClean="0">
                <a:latin typeface="+mn-lt"/>
              </a:rPr>
              <a:t>Branimir Radmanović</a:t>
            </a:r>
            <a:endParaRPr lang="sr-Latn-CS" altLang="sr-Latn-RS" dirty="0">
              <a:latin typeface="+mn-lt"/>
            </a:endParaRPr>
          </a:p>
        </p:txBody>
      </p:sp>
    </p:spTree>
  </p:cSld>
  <p:clrMapOvr>
    <a:masterClrMapping/>
  </p:clrMapOvr>
  <p:transition advTm="4743">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267271"/>
                                        </p:tgtEl>
                                        <p:attrNameLst>
                                          <p:attrName>style.visibility</p:attrName>
                                        </p:attrNameLst>
                                      </p:cBhvr>
                                      <p:to>
                                        <p:strVal val="visible"/>
                                      </p:to>
                                    </p:set>
                                    <p:animEffect transition="in" filter="fade">
                                      <p:cBhvr>
                                        <p:cTn id="7" dur="2000"/>
                                        <p:tgtEl>
                                          <p:spTgt spid="2672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727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2A403EA2-3F9B-8287-201F-AA0929D2ADA4}"/>
              </a:ext>
            </a:extLst>
          </p:cNvPr>
          <p:cNvSpPr>
            <a:spLocks noGrp="1"/>
          </p:cNvSpPr>
          <p:nvPr>
            <p:ph type="title"/>
          </p:nvPr>
        </p:nvSpPr>
        <p:spPr>
          <a:xfrm>
            <a:off x="685800" y="800100"/>
            <a:ext cx="7772400" cy="762000"/>
          </a:xfrm>
        </p:spPr>
        <p:txBody>
          <a:bodyPr/>
          <a:lstStyle/>
          <a:p>
            <a:pPr eaLnBrk="1" hangingPunct="1"/>
            <a:endParaRPr lang="sr-Cyrl-CS" altLang="sr-Latn-RS"/>
          </a:p>
        </p:txBody>
      </p:sp>
      <p:sp>
        <p:nvSpPr>
          <p:cNvPr id="23555" name="Rectangle 4">
            <a:extLst>
              <a:ext uri="{FF2B5EF4-FFF2-40B4-BE49-F238E27FC236}">
                <a16:creationId xmlns:a16="http://schemas.microsoft.com/office/drawing/2014/main" id="{B61BDEDA-C5FF-D962-C556-12AC72D3F290}"/>
              </a:ext>
            </a:extLst>
          </p:cNvPr>
          <p:cNvSpPr>
            <a:spLocks noChangeArrowheads="1"/>
          </p:cNvSpPr>
          <p:nvPr/>
        </p:nvSpPr>
        <p:spPr bwMode="auto">
          <a:xfrm>
            <a:off x="889000" y="-50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t>SLEEP DISORDERS</a:t>
            </a:r>
          </a:p>
        </p:txBody>
      </p:sp>
      <p:sp>
        <p:nvSpPr>
          <p:cNvPr id="244741" name="Text Box 5">
            <a:extLst>
              <a:ext uri="{FF2B5EF4-FFF2-40B4-BE49-F238E27FC236}">
                <a16:creationId xmlns:a16="http://schemas.microsoft.com/office/drawing/2014/main" id="{28CB06F2-4037-13CC-EC76-F027DC8D9E48}"/>
              </a:ext>
            </a:extLst>
          </p:cNvPr>
          <p:cNvSpPr txBox="1">
            <a:spLocks noChangeArrowheads="1"/>
          </p:cNvSpPr>
          <p:nvPr/>
        </p:nvSpPr>
        <p:spPr bwMode="auto">
          <a:xfrm>
            <a:off x="-142875" y="2298700"/>
            <a:ext cx="8869363" cy="523875"/>
          </a:xfrm>
          <a:prstGeom prst="rect">
            <a:avLst/>
          </a:prstGeom>
          <a:noFill/>
          <a:ln>
            <a:noFill/>
          </a:ln>
          <a:effectLst/>
        </p:spPr>
        <p:txBody>
          <a:bodyPr>
            <a:spAutoFit/>
          </a:bodyPr>
          <a:lstStyle/>
          <a:p>
            <a:pPr marL="800100" lvl="1" indent="-342900" algn="just" eaLnBrk="1" hangingPunct="1">
              <a:spcBef>
                <a:spcPct val="50000"/>
              </a:spcBef>
              <a:defRPr/>
            </a:pPr>
            <a:r>
              <a:rPr kumimoji="1" lang="sr-Latn-CS" sz="2800" b="1">
                <a:solidFill>
                  <a:srgbClr val="CC3300"/>
                </a:solidFill>
                <a:effectLst>
                  <a:outerShdw blurRad="38100" dist="38100" dir="2700000" algn="tl">
                    <a:srgbClr val="C0C0C0"/>
                  </a:outerShdw>
                </a:effectLst>
                <a:latin typeface="Times New Roman" pitchFamily="18" charset="0"/>
              </a:rPr>
              <a:t>    </a:t>
            </a:r>
            <a:endParaRPr kumimoji="1" lang="en-US" sz="2700" b="1">
              <a:solidFill>
                <a:srgbClr val="9CE157"/>
              </a:solidFill>
              <a:effectLst>
                <a:outerShdw blurRad="38100" dist="38100" dir="2700000" algn="tl">
                  <a:srgbClr val="C0C0C0"/>
                </a:outerShdw>
              </a:effectLst>
              <a:latin typeface="Times New Roman" pitchFamily="18" charset="0"/>
            </a:endParaRPr>
          </a:p>
        </p:txBody>
      </p:sp>
      <p:sp>
        <p:nvSpPr>
          <p:cNvPr id="6" name="Rectangle 5"/>
          <p:cNvSpPr/>
          <p:nvPr/>
        </p:nvSpPr>
        <p:spPr>
          <a:xfrm>
            <a:off x="804672" y="1693408"/>
            <a:ext cx="7690104" cy="2677656"/>
          </a:xfrm>
          <a:prstGeom prst="rect">
            <a:avLst/>
          </a:prstGeom>
        </p:spPr>
        <p:txBody>
          <a:bodyPr wrap="square">
            <a:spAutoFit/>
          </a:bodyPr>
          <a:lstStyle/>
          <a:p>
            <a:r>
              <a:rPr lang="en-US" dirty="0">
                <a:latin typeface="+mn-lt"/>
              </a:rPr>
              <a:t>The most common causes of insomnia can be categorized into </a:t>
            </a:r>
            <a:r>
              <a:rPr lang="sr-Latn-RS" dirty="0">
                <a:latin typeface="+mn-lt"/>
              </a:rPr>
              <a:t>4</a:t>
            </a:r>
            <a:r>
              <a:rPr lang="en-US" dirty="0">
                <a:latin typeface="+mn-lt"/>
              </a:rPr>
              <a:t> categories:</a:t>
            </a:r>
          </a:p>
          <a:p>
            <a:endParaRPr lang="en-US" dirty="0"/>
          </a:p>
          <a:p>
            <a:r>
              <a:rPr lang="en-US" dirty="0">
                <a:latin typeface="+mn-lt"/>
              </a:rPr>
              <a:t>1. Exogenous, precipitating factors, or circumstances</a:t>
            </a:r>
          </a:p>
          <a:p>
            <a:r>
              <a:rPr lang="en-US" dirty="0">
                <a:latin typeface="+mn-lt"/>
              </a:rPr>
              <a:t>2. Physical illnesses</a:t>
            </a:r>
          </a:p>
          <a:p>
            <a:r>
              <a:rPr lang="en-US" dirty="0">
                <a:latin typeface="+mn-lt"/>
              </a:rPr>
              <a:t>3. Mental disorders</a:t>
            </a:r>
          </a:p>
          <a:p>
            <a:r>
              <a:rPr lang="en-US" dirty="0">
                <a:latin typeface="+mn-lt"/>
              </a:rPr>
              <a:t>4. Specific sleep disorders</a:t>
            </a:r>
          </a:p>
        </p:txBody>
      </p:sp>
    </p:spTree>
  </p:cSld>
  <p:clrMapOvr>
    <a:masterClrMapping/>
  </p:clrMapOvr>
  <p:transition advTm="12645">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2766AC32-F2FE-D09C-B416-51541556B682}"/>
              </a:ext>
            </a:extLst>
          </p:cNvPr>
          <p:cNvSpPr>
            <a:spLocks noGrp="1"/>
          </p:cNvSpPr>
          <p:nvPr>
            <p:ph type="title"/>
          </p:nvPr>
        </p:nvSpPr>
        <p:spPr>
          <a:xfrm>
            <a:off x="685800" y="800100"/>
            <a:ext cx="7772400" cy="762000"/>
          </a:xfrm>
        </p:spPr>
        <p:txBody>
          <a:bodyPr/>
          <a:lstStyle/>
          <a:p>
            <a:pPr eaLnBrk="1" hangingPunct="1"/>
            <a:endParaRPr lang="sr-Cyrl-CS" altLang="sr-Latn-RS"/>
          </a:p>
        </p:txBody>
      </p:sp>
      <p:sp>
        <p:nvSpPr>
          <p:cNvPr id="25603" name="Rectangle 4">
            <a:extLst>
              <a:ext uri="{FF2B5EF4-FFF2-40B4-BE49-F238E27FC236}">
                <a16:creationId xmlns:a16="http://schemas.microsoft.com/office/drawing/2014/main" id="{DC34491B-9C55-D741-060D-F89AA5164561}"/>
              </a:ext>
            </a:extLst>
          </p:cNvPr>
          <p:cNvSpPr>
            <a:spLocks noChangeArrowheads="1"/>
          </p:cNvSpPr>
          <p:nvPr/>
        </p:nvSpPr>
        <p:spPr bwMode="auto">
          <a:xfrm>
            <a:off x="889000" y="-50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t>SLEEP DISORDERS</a:t>
            </a:r>
          </a:p>
        </p:txBody>
      </p:sp>
      <p:sp>
        <p:nvSpPr>
          <p:cNvPr id="25604" name="Rectangle 4">
            <a:extLst>
              <a:ext uri="{FF2B5EF4-FFF2-40B4-BE49-F238E27FC236}">
                <a16:creationId xmlns:a16="http://schemas.microsoft.com/office/drawing/2014/main" id="{2B95715C-19F1-41B5-EB40-2605AF759054}"/>
              </a:ext>
            </a:extLst>
          </p:cNvPr>
          <p:cNvSpPr>
            <a:spLocks noChangeArrowheads="1"/>
          </p:cNvSpPr>
          <p:nvPr/>
        </p:nvSpPr>
        <p:spPr bwMode="auto">
          <a:xfrm>
            <a:off x="581025" y="796925"/>
            <a:ext cx="7894638" cy="528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endParaRPr lang="ru-RU" altLang="sr-Latn-RS" sz="2400" dirty="0">
              <a:latin typeface="Arial" panose="020B0604020202020204" pitchFamily="34" charset="0"/>
            </a:endParaRPr>
          </a:p>
          <a:p>
            <a:pPr algn="just" eaLnBrk="1" hangingPunct="1">
              <a:spcBef>
                <a:spcPct val="0"/>
              </a:spcBef>
              <a:buFontTx/>
              <a:buNone/>
            </a:pPr>
            <a:endParaRPr lang="ru-RU" altLang="sr-Latn-RS" sz="2400" dirty="0">
              <a:latin typeface="Arial" panose="020B0604020202020204" pitchFamily="34" charset="0"/>
            </a:endParaRPr>
          </a:p>
          <a:p>
            <a:pPr algn="just" eaLnBrk="1" hangingPunct="1">
              <a:spcBef>
                <a:spcPct val="0"/>
              </a:spcBef>
              <a:buFontTx/>
              <a:buNone/>
            </a:pPr>
            <a:endParaRPr lang="ru-RU" altLang="sr-Latn-RS" sz="2400" dirty="0">
              <a:latin typeface="Arial" panose="020B0604020202020204" pitchFamily="34" charset="0"/>
            </a:endParaRPr>
          </a:p>
          <a:p>
            <a:pPr algn="just" eaLnBrk="1" hangingPunct="1">
              <a:spcBef>
                <a:spcPct val="0"/>
              </a:spcBef>
              <a:buFontTx/>
              <a:buNone/>
            </a:pPr>
            <a:r>
              <a:rPr sz="2400" dirty="0"/>
              <a:t>Exogenous precipitating factors or environmental circumstances</a:t>
            </a:r>
            <a:r>
              <a:rPr lang="sr-Latn-RS" sz="2400" dirty="0"/>
              <a:t>:</a:t>
            </a:r>
            <a:endParaRPr sz="2400" dirty="0"/>
          </a:p>
          <a:p>
            <a:pPr algn="just" eaLnBrk="1" hangingPunct="1">
              <a:spcBef>
                <a:spcPct val="0"/>
              </a:spcBef>
              <a:buFontTx/>
              <a:buNone/>
            </a:pPr>
            <a:endParaRPr lang="ru-RU" altLang="sr-Latn-RS" sz="2800" dirty="0">
              <a:latin typeface="Arial" panose="020B0604020202020204" pitchFamily="34" charset="0"/>
            </a:endParaRPr>
          </a:p>
          <a:p>
            <a:pPr algn="just" eaLnBrk="1" hangingPunct="1">
              <a:spcBef>
                <a:spcPct val="0"/>
              </a:spcBef>
              <a:buFontTx/>
              <a:buNone/>
            </a:pPr>
            <a:r>
              <a:rPr sz="2800" dirty="0"/>
              <a:t>- </a:t>
            </a:r>
            <a:r>
              <a:rPr sz="2400" dirty="0"/>
              <a:t>Travel</a:t>
            </a:r>
          </a:p>
          <a:p>
            <a:pPr algn="just" eaLnBrk="1" hangingPunct="1">
              <a:spcBef>
                <a:spcPct val="0"/>
              </a:spcBef>
              <a:buFontTx/>
              <a:buNone/>
            </a:pPr>
            <a:r>
              <a:rPr lang="sr-Latn-RS" sz="2400" dirty="0"/>
              <a:t>- </a:t>
            </a:r>
            <a:r>
              <a:rPr sz="2400" dirty="0"/>
              <a:t>Intercontinental flights</a:t>
            </a:r>
          </a:p>
          <a:p>
            <a:pPr>
              <a:buNone/>
            </a:pPr>
            <a:r>
              <a:rPr lang="sr-Latn-RS" sz="2400" dirty="0"/>
              <a:t>-</a:t>
            </a:r>
            <a:r>
              <a:rPr lang="en-US" sz="2400" dirty="0"/>
              <a:t> Life circumstances burdened by stress</a:t>
            </a:r>
          </a:p>
          <a:p>
            <a:pPr>
              <a:buNone/>
            </a:pPr>
            <a:r>
              <a:rPr lang="sr-Latn-RS" sz="2400" dirty="0"/>
              <a:t>-</a:t>
            </a:r>
            <a:r>
              <a:rPr sz="2400" dirty="0"/>
              <a:t>Night shift work (circadian rhythm disruption)</a:t>
            </a:r>
          </a:p>
          <a:p>
            <a:pPr algn="just" eaLnBrk="1" hangingPunct="1">
              <a:spcBef>
                <a:spcPct val="0"/>
              </a:spcBef>
              <a:buFontTx/>
              <a:buNone/>
            </a:pPr>
            <a:r>
              <a:rPr lang="sr-Latn-RS" sz="2400" dirty="0"/>
              <a:t>-</a:t>
            </a:r>
            <a:r>
              <a:rPr sz="2400" dirty="0"/>
              <a:t>Hospitalization</a:t>
            </a:r>
          </a:p>
          <a:p>
            <a:pPr algn="just" eaLnBrk="1" hangingPunct="1">
              <a:spcBef>
                <a:spcPct val="0"/>
              </a:spcBef>
              <a:buFontTx/>
              <a:buNone/>
            </a:pPr>
            <a:r>
              <a:rPr lang="sr-Latn-RS" sz="2400" dirty="0"/>
              <a:t>-</a:t>
            </a:r>
            <a:r>
              <a:rPr sz="2400" dirty="0"/>
              <a:t>Emotional arousal</a:t>
            </a:r>
          </a:p>
          <a:p>
            <a:pPr algn="just" eaLnBrk="1" hangingPunct="1">
              <a:spcBef>
                <a:spcPct val="0"/>
              </a:spcBef>
              <a:buFontTx/>
              <a:buNone/>
            </a:pPr>
            <a:r>
              <a:rPr lang="sr-Latn-RS" sz="2400" dirty="0"/>
              <a:t>-</a:t>
            </a:r>
            <a:r>
              <a:rPr sz="2400" dirty="0"/>
              <a:t>Unfavorable sleep environment</a:t>
            </a:r>
          </a:p>
        </p:txBody>
      </p:sp>
    </p:spTree>
  </p:cSld>
  <p:clrMapOvr>
    <a:masterClrMapping/>
  </p:clrMapOvr>
  <p:transition advTm="30583">
    <p:comb/>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7A069012-41D8-73A2-44E1-8B0CBD3AA930}"/>
              </a:ext>
            </a:extLst>
          </p:cNvPr>
          <p:cNvSpPr>
            <a:spLocks noGrp="1"/>
          </p:cNvSpPr>
          <p:nvPr>
            <p:ph type="title"/>
          </p:nvPr>
        </p:nvSpPr>
        <p:spPr>
          <a:xfrm>
            <a:off x="685800" y="800100"/>
            <a:ext cx="7772400" cy="762000"/>
          </a:xfrm>
        </p:spPr>
        <p:txBody>
          <a:bodyPr/>
          <a:lstStyle/>
          <a:p>
            <a:pPr eaLnBrk="1" hangingPunct="1"/>
            <a:endParaRPr lang="sr-Cyrl-CS" altLang="sr-Latn-RS"/>
          </a:p>
        </p:txBody>
      </p:sp>
      <p:sp>
        <p:nvSpPr>
          <p:cNvPr id="27651" name="Rectangle 4">
            <a:extLst>
              <a:ext uri="{FF2B5EF4-FFF2-40B4-BE49-F238E27FC236}">
                <a16:creationId xmlns:a16="http://schemas.microsoft.com/office/drawing/2014/main" id="{6F0CA67F-51B0-8B79-779C-1BC59D5DEE87}"/>
              </a:ext>
            </a:extLst>
          </p:cNvPr>
          <p:cNvSpPr>
            <a:spLocks noChangeArrowheads="1"/>
          </p:cNvSpPr>
          <p:nvPr/>
        </p:nvSpPr>
        <p:spPr bwMode="auto">
          <a:xfrm>
            <a:off x="889000" y="-50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t>SLEEP DISORDERS</a:t>
            </a:r>
          </a:p>
        </p:txBody>
      </p:sp>
      <p:sp>
        <p:nvSpPr>
          <p:cNvPr id="27652" name="Text Box 5">
            <a:extLst>
              <a:ext uri="{FF2B5EF4-FFF2-40B4-BE49-F238E27FC236}">
                <a16:creationId xmlns:a16="http://schemas.microsoft.com/office/drawing/2014/main" id="{4D229271-062C-F4F8-F8CB-E6D2A6110884}"/>
              </a:ext>
            </a:extLst>
          </p:cNvPr>
          <p:cNvSpPr txBox="1">
            <a:spLocks noChangeArrowheads="1"/>
          </p:cNvSpPr>
          <p:nvPr/>
        </p:nvSpPr>
        <p:spPr bwMode="auto">
          <a:xfrm>
            <a:off x="-280988" y="1398588"/>
            <a:ext cx="9320213" cy="4647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eaLnBrk="1" hangingPunct="1">
              <a:spcBef>
                <a:spcPct val="0"/>
              </a:spcBef>
              <a:buFontTx/>
              <a:buNone/>
            </a:pPr>
            <a:r>
              <a:rPr b="1" dirty="0"/>
              <a:t>Physical diseases and conditions</a:t>
            </a:r>
            <a:r>
              <a:rPr lang="sr-Latn-RS" b="1" dirty="0"/>
              <a:t>:</a:t>
            </a:r>
            <a:endParaRPr kumimoji="1" lang="sr-Latn-CS" altLang="sr-Latn-RS" b="1" dirty="0">
              <a:latin typeface="Times New Roman" panose="02020603050405020304" pitchFamily="18" charset="0"/>
            </a:endParaRPr>
          </a:p>
          <a:p>
            <a:pPr lvl="1" eaLnBrk="1" hangingPunct="1">
              <a:spcBef>
                <a:spcPct val="0"/>
              </a:spcBef>
              <a:buFontTx/>
              <a:buChar char="-"/>
            </a:pPr>
            <a:r>
              <a:rPr sz="2400" dirty="0"/>
              <a:t>Neurological disorders: movement disorders, neuromuscular diseases, headaches, neuropathies, malignancies, trauma, epilepsy, </a:t>
            </a:r>
            <a:r>
              <a:rPr sz="2400" dirty="0" err="1"/>
              <a:t>cerebrovascular</a:t>
            </a:r>
            <a:r>
              <a:rPr sz="2400" dirty="0"/>
              <a:t> accidents, delirium.</a:t>
            </a:r>
          </a:p>
          <a:p>
            <a:pPr lvl="1" eaLnBrk="1" hangingPunct="1">
              <a:spcBef>
                <a:spcPct val="0"/>
              </a:spcBef>
              <a:buFontTx/>
              <a:buNone/>
            </a:pPr>
            <a:r>
              <a:rPr sz="2400" dirty="0"/>
              <a:t>- Rheumatic conditions: fibromyalgia, systemic diseases.</a:t>
            </a:r>
          </a:p>
          <a:p>
            <a:pPr lvl="1" eaLnBrk="1" hangingPunct="1">
              <a:spcBef>
                <a:spcPct val="0"/>
              </a:spcBef>
              <a:buFontTx/>
              <a:buNone/>
            </a:pPr>
            <a:r>
              <a:rPr sz="2400" dirty="0"/>
              <a:t>- Cardiovascular diseases: coronary disease, insufficiency</a:t>
            </a:r>
            <a:r>
              <a:rPr lang="sr-Latn-RS" sz="2400" dirty="0"/>
              <a:t>...</a:t>
            </a:r>
            <a:endParaRPr sz="2400" dirty="0"/>
          </a:p>
          <a:p>
            <a:pPr lvl="1" eaLnBrk="1" hangingPunct="1">
              <a:spcBef>
                <a:spcPct val="0"/>
              </a:spcBef>
              <a:buFontTx/>
              <a:buNone/>
            </a:pPr>
            <a:r>
              <a:rPr sz="2400" dirty="0"/>
              <a:t>- Diseases of the respiratory system: asthma, COPD</a:t>
            </a:r>
          </a:p>
          <a:p>
            <a:pPr lvl="1" eaLnBrk="1" hangingPunct="1">
              <a:spcBef>
                <a:spcPct val="0"/>
              </a:spcBef>
              <a:buFontTx/>
              <a:buNone/>
            </a:pPr>
            <a:r>
              <a:rPr sz="2400" dirty="0"/>
              <a:t>-Gastrointestinal disorders: peptic ulcer, reflux, hepatic insufficiency</a:t>
            </a:r>
          </a:p>
          <a:p>
            <a:pPr lvl="1" eaLnBrk="1" hangingPunct="1">
              <a:spcBef>
                <a:spcPct val="0"/>
              </a:spcBef>
              <a:buFontTx/>
              <a:buNone/>
            </a:pPr>
            <a:r>
              <a:rPr sz="2400" dirty="0"/>
              <a:t>Renal diseases: renal insufficiency.</a:t>
            </a:r>
          </a:p>
          <a:p>
            <a:pPr lvl="1" eaLnBrk="1" hangingPunct="1">
              <a:spcBef>
                <a:spcPct val="0"/>
              </a:spcBef>
              <a:buFontTx/>
              <a:buNone/>
            </a:pPr>
            <a:r>
              <a:rPr sz="2400" dirty="0"/>
              <a:t>Endocrine disorders: diabetes mellitus, thyroid diseases.</a:t>
            </a:r>
          </a:p>
          <a:p>
            <a:pPr lvl="1" eaLnBrk="1" hangingPunct="1">
              <a:spcBef>
                <a:spcPct val="0"/>
              </a:spcBef>
              <a:buFontTx/>
              <a:buNone/>
            </a:pPr>
            <a:r>
              <a:rPr sz="2400" dirty="0"/>
              <a:t>- Physiological conditions: pregnancy, </a:t>
            </a:r>
            <a:r>
              <a:rPr sz="2400" dirty="0" err="1"/>
              <a:t>perimenopause</a:t>
            </a:r>
            <a:r>
              <a:rPr sz="2400" dirty="0"/>
              <a:t>, and menopause.</a:t>
            </a:r>
            <a:endParaRPr kumimoji="1" lang="pt-BR" altLang="sr-Latn-RS" sz="2400" dirty="0">
              <a:latin typeface="Times New Roman" panose="02020603050405020304" pitchFamily="18" charset="0"/>
            </a:endParaRPr>
          </a:p>
        </p:txBody>
      </p:sp>
    </p:spTree>
  </p:cSld>
  <p:clrMapOvr>
    <a:masterClrMapping/>
  </p:clrMapOvr>
  <p:transition advTm="28538">
    <p:comb/>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90465E51-9799-A897-397E-88667B8D6FE7}"/>
              </a:ext>
            </a:extLst>
          </p:cNvPr>
          <p:cNvSpPr>
            <a:spLocks noGrp="1"/>
          </p:cNvSpPr>
          <p:nvPr>
            <p:ph type="title"/>
          </p:nvPr>
        </p:nvSpPr>
        <p:spPr>
          <a:xfrm>
            <a:off x="685800" y="800100"/>
            <a:ext cx="7772400" cy="762000"/>
          </a:xfrm>
        </p:spPr>
        <p:txBody>
          <a:bodyPr/>
          <a:lstStyle/>
          <a:p>
            <a:pPr eaLnBrk="1" hangingPunct="1"/>
            <a:endParaRPr lang="sr-Cyrl-CS" altLang="sr-Latn-RS"/>
          </a:p>
        </p:txBody>
      </p:sp>
      <p:sp>
        <p:nvSpPr>
          <p:cNvPr id="29699" name="Rectangle 4">
            <a:extLst>
              <a:ext uri="{FF2B5EF4-FFF2-40B4-BE49-F238E27FC236}">
                <a16:creationId xmlns:a16="http://schemas.microsoft.com/office/drawing/2014/main" id="{246C3849-92C5-A6B6-2587-B662885B9003}"/>
              </a:ext>
            </a:extLst>
          </p:cNvPr>
          <p:cNvSpPr>
            <a:spLocks noChangeArrowheads="1"/>
          </p:cNvSpPr>
          <p:nvPr/>
        </p:nvSpPr>
        <p:spPr bwMode="auto">
          <a:xfrm>
            <a:off x="889000" y="-50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t>SLEEP DISORDERS</a:t>
            </a:r>
          </a:p>
        </p:txBody>
      </p:sp>
      <p:sp>
        <p:nvSpPr>
          <p:cNvPr id="249861" name="Text Box 5">
            <a:extLst>
              <a:ext uri="{FF2B5EF4-FFF2-40B4-BE49-F238E27FC236}">
                <a16:creationId xmlns:a16="http://schemas.microsoft.com/office/drawing/2014/main" id="{92848BF7-5ECD-DDC0-7833-B4CF159096AB}"/>
              </a:ext>
            </a:extLst>
          </p:cNvPr>
          <p:cNvSpPr txBox="1">
            <a:spLocks noChangeArrowheads="1"/>
          </p:cNvSpPr>
          <p:nvPr/>
        </p:nvSpPr>
        <p:spPr bwMode="auto">
          <a:xfrm>
            <a:off x="614363" y="2127250"/>
            <a:ext cx="7781925" cy="4339650"/>
          </a:xfrm>
          <a:prstGeom prst="rect">
            <a:avLst/>
          </a:prstGeom>
          <a:noFill/>
          <a:ln>
            <a:noFill/>
          </a:ln>
          <a:effectLst/>
        </p:spPr>
        <p:txBody>
          <a:bodyPr>
            <a:spAutoFit/>
          </a:bodyPr>
          <a:lstStyle/>
          <a:p>
            <a:pPr lvl="1" eaLnBrk="1" hangingPunct="1">
              <a:spcBef>
                <a:spcPct val="50000"/>
              </a:spcBef>
              <a:defRPr/>
            </a:pPr>
            <a:r>
              <a:rPr b="1" dirty="0">
                <a:latin typeface="+mn-lt"/>
              </a:rPr>
              <a:t>Mental disorders:</a:t>
            </a:r>
          </a:p>
          <a:p>
            <a:pPr lvl="1" eaLnBrk="1" hangingPunct="1">
              <a:spcBef>
                <a:spcPct val="50000"/>
              </a:spcBef>
              <a:defRPr/>
            </a:pPr>
            <a:endParaRPr kumimoji="1" lang="sr-Latn-CS" b="1" dirty="0">
              <a:effectLst>
                <a:outerShdw blurRad="38100" dist="38100" dir="2700000" algn="tl">
                  <a:srgbClr val="C0C0C0"/>
                </a:outerShdw>
              </a:effectLst>
              <a:latin typeface="+mn-lt"/>
            </a:endParaRPr>
          </a:p>
          <a:p>
            <a:pPr lvl="1" eaLnBrk="1" hangingPunct="1">
              <a:buFontTx/>
              <a:buChar char="•"/>
              <a:defRPr/>
            </a:pPr>
            <a:r>
              <a:rPr dirty="0">
                <a:latin typeface="+mn-lt"/>
              </a:rPr>
              <a:t>Depression</a:t>
            </a:r>
            <a:endParaRPr kumimoji="1" lang="sr-Latn-CS" b="1" dirty="0">
              <a:effectLst>
                <a:outerShdw blurRad="38100" dist="38100" dir="2700000" algn="tl">
                  <a:srgbClr val="C0C0C0"/>
                </a:outerShdw>
              </a:effectLst>
              <a:latin typeface="+mn-lt"/>
            </a:endParaRPr>
          </a:p>
          <a:p>
            <a:pPr lvl="1" eaLnBrk="1" hangingPunct="1">
              <a:defRPr/>
            </a:pPr>
            <a:endParaRPr kumimoji="1" lang="en-US" b="1" dirty="0">
              <a:effectLst>
                <a:outerShdw blurRad="38100" dist="38100" dir="2700000" algn="tl">
                  <a:srgbClr val="C0C0C0"/>
                </a:outerShdw>
              </a:effectLst>
              <a:latin typeface="+mn-lt"/>
            </a:endParaRPr>
          </a:p>
          <a:p>
            <a:pPr lvl="1" eaLnBrk="1" hangingPunct="1">
              <a:buFontTx/>
              <a:buChar char="•"/>
              <a:defRPr/>
            </a:pPr>
            <a:r>
              <a:rPr dirty="0">
                <a:latin typeface="+mn-lt"/>
              </a:rPr>
              <a:t>Anxiety disorder</a:t>
            </a:r>
            <a:endParaRPr kumimoji="1" lang="sr-Latn-CS" b="1" dirty="0">
              <a:effectLst>
                <a:outerShdw blurRad="38100" dist="38100" dir="2700000" algn="tl">
                  <a:srgbClr val="C0C0C0"/>
                </a:outerShdw>
              </a:effectLst>
              <a:latin typeface="+mn-lt"/>
            </a:endParaRPr>
          </a:p>
          <a:p>
            <a:pPr lvl="1" eaLnBrk="1" hangingPunct="1">
              <a:defRPr/>
            </a:pPr>
            <a:endParaRPr kumimoji="1" lang="en-US" b="1" dirty="0">
              <a:effectLst>
                <a:outerShdw blurRad="38100" dist="38100" dir="2700000" algn="tl">
                  <a:srgbClr val="C0C0C0"/>
                </a:outerShdw>
              </a:effectLst>
              <a:latin typeface="+mn-lt"/>
            </a:endParaRPr>
          </a:p>
          <a:p>
            <a:pPr lvl="1" eaLnBrk="1" hangingPunct="1">
              <a:buFontTx/>
              <a:buChar char="•"/>
              <a:defRPr/>
            </a:pPr>
            <a:r>
              <a:rPr dirty="0">
                <a:latin typeface="+mn-lt"/>
              </a:rPr>
              <a:t>Bipolar disorder</a:t>
            </a:r>
            <a:endParaRPr kumimoji="1" lang="sr-Latn-CS" b="1" dirty="0">
              <a:effectLst>
                <a:outerShdw blurRad="38100" dist="38100" dir="2700000" algn="tl">
                  <a:srgbClr val="C0C0C0"/>
                </a:outerShdw>
              </a:effectLst>
              <a:latin typeface="+mn-lt"/>
            </a:endParaRPr>
          </a:p>
          <a:p>
            <a:pPr lvl="1" eaLnBrk="1" hangingPunct="1">
              <a:defRPr/>
            </a:pPr>
            <a:endParaRPr kumimoji="1" lang="en-US" b="1" dirty="0">
              <a:effectLst>
                <a:outerShdw blurRad="38100" dist="38100" dir="2700000" algn="tl">
                  <a:srgbClr val="C0C0C0"/>
                </a:outerShdw>
              </a:effectLst>
              <a:latin typeface="+mn-lt"/>
            </a:endParaRPr>
          </a:p>
          <a:p>
            <a:pPr lvl="1" eaLnBrk="1" hangingPunct="1">
              <a:buFontTx/>
              <a:buChar char="•"/>
              <a:defRPr/>
            </a:pPr>
            <a:r>
              <a:rPr dirty="0">
                <a:latin typeface="+mn-lt"/>
              </a:rPr>
              <a:t>Psychotic disorders</a:t>
            </a:r>
            <a:endParaRPr kumimoji="1" lang="sr-Latn-CS" b="1" dirty="0">
              <a:effectLst>
                <a:outerShdw blurRad="38100" dist="38100" dir="2700000" algn="tl">
                  <a:srgbClr val="C0C0C0"/>
                </a:outerShdw>
              </a:effectLst>
              <a:latin typeface="+mn-lt"/>
            </a:endParaRPr>
          </a:p>
          <a:p>
            <a:pPr lvl="1" eaLnBrk="1" hangingPunct="1">
              <a:defRPr/>
            </a:pPr>
            <a:endParaRPr kumimoji="1" lang="en-US" b="1" dirty="0">
              <a:effectLst>
                <a:outerShdw blurRad="38100" dist="38100" dir="2700000" algn="tl">
                  <a:srgbClr val="C0C0C0"/>
                </a:outerShdw>
              </a:effectLst>
              <a:latin typeface="+mn-lt"/>
            </a:endParaRPr>
          </a:p>
          <a:p>
            <a:pPr lvl="1" eaLnBrk="1" hangingPunct="1">
              <a:buFontTx/>
              <a:buChar char="•"/>
              <a:defRPr/>
            </a:pPr>
            <a:r>
              <a:rPr dirty="0">
                <a:latin typeface="+mn-lt"/>
              </a:rPr>
              <a:t>Substance abuse</a:t>
            </a:r>
          </a:p>
        </p:txBody>
      </p:sp>
    </p:spTree>
  </p:cSld>
  <p:clrMapOvr>
    <a:masterClrMapping/>
  </p:clrMapOvr>
  <p:transition advTm="38004">
    <p:comb/>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6BE9A92C-323B-7478-0B94-6569BF051CC2}"/>
              </a:ext>
            </a:extLst>
          </p:cNvPr>
          <p:cNvSpPr>
            <a:spLocks noGrp="1"/>
          </p:cNvSpPr>
          <p:nvPr>
            <p:ph type="title"/>
          </p:nvPr>
        </p:nvSpPr>
        <p:spPr>
          <a:xfrm>
            <a:off x="685800" y="800100"/>
            <a:ext cx="7772400" cy="762000"/>
          </a:xfrm>
        </p:spPr>
        <p:txBody>
          <a:bodyPr/>
          <a:lstStyle/>
          <a:p>
            <a:pPr eaLnBrk="1" hangingPunct="1"/>
            <a:endParaRPr lang="sr-Cyrl-CS" altLang="sr-Latn-RS"/>
          </a:p>
        </p:txBody>
      </p:sp>
      <p:sp>
        <p:nvSpPr>
          <p:cNvPr id="31747" name="Rectangle 4">
            <a:extLst>
              <a:ext uri="{FF2B5EF4-FFF2-40B4-BE49-F238E27FC236}">
                <a16:creationId xmlns:a16="http://schemas.microsoft.com/office/drawing/2014/main" id="{46C7C7FC-B8CF-D962-68A6-9429AC5F0581}"/>
              </a:ext>
            </a:extLst>
          </p:cNvPr>
          <p:cNvSpPr>
            <a:spLocks noChangeArrowheads="1"/>
          </p:cNvSpPr>
          <p:nvPr/>
        </p:nvSpPr>
        <p:spPr bwMode="auto">
          <a:xfrm>
            <a:off x="889000" y="-50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rPr dirty="0"/>
              <a:t>SLEEP DISORDERS</a:t>
            </a:r>
          </a:p>
        </p:txBody>
      </p:sp>
      <p:sp>
        <p:nvSpPr>
          <p:cNvPr id="246789" name="Text Box 5">
            <a:extLst>
              <a:ext uri="{FF2B5EF4-FFF2-40B4-BE49-F238E27FC236}">
                <a16:creationId xmlns:a16="http://schemas.microsoft.com/office/drawing/2014/main" id="{4B6E37D9-6AFA-6FEA-5EA6-48D5717B38EC}"/>
              </a:ext>
            </a:extLst>
          </p:cNvPr>
          <p:cNvSpPr txBox="1">
            <a:spLocks noChangeArrowheads="1"/>
          </p:cNvSpPr>
          <p:nvPr/>
        </p:nvSpPr>
        <p:spPr bwMode="auto">
          <a:xfrm>
            <a:off x="400050" y="2012950"/>
            <a:ext cx="7781925" cy="3116238"/>
          </a:xfrm>
          <a:prstGeom prst="rect">
            <a:avLst/>
          </a:prstGeom>
          <a:noFill/>
          <a:ln>
            <a:noFill/>
          </a:ln>
          <a:effectLst/>
        </p:spPr>
        <p:txBody>
          <a:bodyPr>
            <a:spAutoFit/>
          </a:bodyPr>
          <a:lstStyle/>
          <a:p>
            <a:pPr lvl="1" eaLnBrk="1" hangingPunct="1">
              <a:spcBef>
                <a:spcPct val="50000"/>
              </a:spcBef>
              <a:defRPr/>
            </a:pPr>
            <a:r>
              <a:rPr b="1" dirty="0">
                <a:latin typeface="+mn-lt"/>
              </a:rPr>
              <a:t>Specific sleep disorders:</a:t>
            </a:r>
            <a:endParaRPr kumimoji="1" lang="sr-Latn-CS" sz="2700" b="1" dirty="0">
              <a:effectLst>
                <a:outerShdw blurRad="38100" dist="38100" dir="2700000" algn="tl">
                  <a:srgbClr val="C0C0C0"/>
                </a:outerShdw>
              </a:effectLst>
              <a:latin typeface="+mn-lt"/>
            </a:endParaRPr>
          </a:p>
          <a:p>
            <a:pPr lvl="1" eaLnBrk="1" hangingPunct="1">
              <a:spcBef>
                <a:spcPct val="50000"/>
              </a:spcBef>
              <a:buFontTx/>
              <a:buBlip>
                <a:blip r:embed="rId3"/>
              </a:buBlip>
              <a:defRPr/>
            </a:pPr>
            <a:r>
              <a:rPr kumimoji="1" lang="en-US" dirty="0">
                <a:latin typeface="+mn-lt"/>
              </a:rPr>
              <a:t>  </a:t>
            </a:r>
            <a:r>
              <a:rPr kumimoji="1" lang="sr-Latn-CS" dirty="0" err="1">
                <a:latin typeface="+mn-lt"/>
              </a:rPr>
              <a:t>Restless</a:t>
            </a:r>
            <a:r>
              <a:rPr kumimoji="1" lang="sr-Latn-CS" dirty="0">
                <a:latin typeface="+mn-lt"/>
              </a:rPr>
              <a:t> legs syndrome;</a:t>
            </a:r>
          </a:p>
          <a:p>
            <a:pPr lvl="1" eaLnBrk="1" hangingPunct="1">
              <a:spcBef>
                <a:spcPct val="50000"/>
              </a:spcBef>
              <a:buFontTx/>
              <a:buBlip>
                <a:blip r:embed="rId3"/>
              </a:buBlip>
              <a:defRPr/>
            </a:pPr>
            <a:r>
              <a:rPr kumimoji="1" lang="sr-Latn-CS" dirty="0">
                <a:latin typeface="+mn-lt"/>
              </a:rPr>
              <a:t>  Disorders causing periodic limb movements;</a:t>
            </a:r>
          </a:p>
          <a:p>
            <a:pPr lvl="1" eaLnBrk="1" hangingPunct="1">
              <a:spcBef>
                <a:spcPct val="50000"/>
              </a:spcBef>
              <a:buFontTx/>
              <a:buBlip>
                <a:blip r:embed="rId3"/>
              </a:buBlip>
              <a:defRPr/>
            </a:pPr>
            <a:r>
              <a:rPr kumimoji="1" lang="sr-Latn-CS" dirty="0">
                <a:latin typeface="+mn-lt"/>
              </a:rPr>
              <a:t>  Obstructive sleep apnea syndrome (syndroma Pickwick);</a:t>
            </a:r>
          </a:p>
          <a:p>
            <a:pPr lvl="1" eaLnBrk="1" hangingPunct="1">
              <a:spcBef>
                <a:spcPct val="50000"/>
              </a:spcBef>
              <a:defRPr/>
            </a:pPr>
            <a:endParaRPr kumimoji="1" lang="en-US" sz="2700" dirty="0">
              <a:effectLst>
                <a:outerShdw blurRad="38100" dist="38100" dir="2700000" algn="tl">
                  <a:srgbClr val="C0C0C0"/>
                </a:outerShdw>
              </a:effectLst>
              <a:latin typeface="Times New Roman" pitchFamily="18" charset="0"/>
            </a:endParaRPr>
          </a:p>
        </p:txBody>
      </p:sp>
    </p:spTree>
  </p:cSld>
  <p:clrMapOvr>
    <a:masterClrMapping/>
  </p:clrMapOvr>
  <p:transition advTm="20687">
    <p:comb/>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69388663-8567-BDB5-F80C-3845CD338439}"/>
              </a:ext>
            </a:extLst>
          </p:cNvPr>
          <p:cNvSpPr>
            <a:spLocks noGrp="1"/>
          </p:cNvSpPr>
          <p:nvPr>
            <p:ph type="title"/>
          </p:nvPr>
        </p:nvSpPr>
        <p:spPr>
          <a:xfrm>
            <a:off x="685800" y="800100"/>
            <a:ext cx="7772400" cy="762000"/>
          </a:xfrm>
        </p:spPr>
        <p:txBody>
          <a:bodyPr/>
          <a:lstStyle/>
          <a:p>
            <a:pPr lvl="1" eaLnBrk="1" hangingPunct="1"/>
            <a:r>
              <a:rPr lang="en-US" sz="2400" b="1" dirty="0"/>
              <a:t>THERAPY FOR INSOMNIA</a:t>
            </a:r>
            <a:r>
              <a:rPr lang="en-US" dirty="0"/>
              <a:t/>
            </a:r>
            <a:br>
              <a:rPr lang="en-US" dirty="0"/>
            </a:br>
            <a:endParaRPr lang="sr-Cyrl-CS" altLang="sr-Latn-RS" dirty="0"/>
          </a:p>
        </p:txBody>
      </p:sp>
      <p:sp>
        <p:nvSpPr>
          <p:cNvPr id="33795" name="Rectangle 4">
            <a:extLst>
              <a:ext uri="{FF2B5EF4-FFF2-40B4-BE49-F238E27FC236}">
                <a16:creationId xmlns:a16="http://schemas.microsoft.com/office/drawing/2014/main" id="{8D4B2375-14A9-4CC5-AF0F-DDB1F27553D6}"/>
              </a:ext>
            </a:extLst>
          </p:cNvPr>
          <p:cNvSpPr>
            <a:spLocks noChangeArrowheads="1"/>
          </p:cNvSpPr>
          <p:nvPr/>
        </p:nvSpPr>
        <p:spPr bwMode="auto">
          <a:xfrm>
            <a:off x="889000" y="-50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rPr sz="2000" dirty="0"/>
              <a:t>SLEEP DISORDERS</a:t>
            </a:r>
          </a:p>
        </p:txBody>
      </p:sp>
      <p:sp>
        <p:nvSpPr>
          <p:cNvPr id="252933" name="Text Box 5">
            <a:extLst>
              <a:ext uri="{FF2B5EF4-FFF2-40B4-BE49-F238E27FC236}">
                <a16:creationId xmlns:a16="http://schemas.microsoft.com/office/drawing/2014/main" id="{314EC477-21E7-A800-DD8F-179E1AACA038}"/>
              </a:ext>
            </a:extLst>
          </p:cNvPr>
          <p:cNvSpPr txBox="1">
            <a:spLocks noChangeArrowheads="1"/>
          </p:cNvSpPr>
          <p:nvPr/>
        </p:nvSpPr>
        <p:spPr bwMode="auto">
          <a:xfrm>
            <a:off x="214313" y="1670050"/>
            <a:ext cx="8410575" cy="4154984"/>
          </a:xfrm>
          <a:prstGeom prst="rect">
            <a:avLst/>
          </a:prstGeom>
          <a:noFill/>
          <a:ln>
            <a:noFill/>
          </a:ln>
          <a:effectLst/>
        </p:spPr>
        <p:txBody>
          <a:bodyPr>
            <a:spAutoFit/>
          </a:bodyPr>
          <a:lstStyle/>
          <a:p>
            <a:pPr marL="800100" lvl="1" indent="-342900" eaLnBrk="1" hangingPunct="1">
              <a:defRPr/>
            </a:pPr>
            <a:r>
              <a:rPr dirty="0">
                <a:latin typeface="+mn-lt"/>
              </a:rPr>
              <a:t>The therapy for acute insomnia depends on its causes, severity, and clinical course. The treatment of acute insomnia is based on the implementation of simple sleep hygiene measures, along with the short-term use of hypnotics.</a:t>
            </a:r>
          </a:p>
          <a:p>
            <a:pPr marL="800100" lvl="1" indent="-342900" eaLnBrk="1" hangingPunct="1">
              <a:defRPr/>
            </a:pPr>
            <a:endParaRPr kumimoji="1" lang="en-US" dirty="0">
              <a:latin typeface="+mn-lt"/>
            </a:endParaRPr>
          </a:p>
          <a:p>
            <a:pPr marL="800100" lvl="1" indent="-342900" eaLnBrk="1" hangingPunct="1">
              <a:defRPr/>
            </a:pPr>
            <a:r>
              <a:rPr lang="en-US" dirty="0">
                <a:latin typeface="+mn-lt"/>
              </a:rPr>
              <a:t>The treatment of chronic insomnia poses a much greater therapeutic challenge due to the course, severity, and involvement of a larger number of etiological factors. In principle, pharmacotherapy and sleep hygiene measures form the basis of the treatment program</a:t>
            </a:r>
            <a:r>
              <a:rPr lang="en-US" sz="2000" dirty="0"/>
              <a:t>.</a:t>
            </a:r>
            <a:endParaRPr sz="2000" dirty="0"/>
          </a:p>
        </p:txBody>
      </p:sp>
    </p:spTree>
  </p:cSld>
  <p:clrMapOvr>
    <a:masterClrMapping/>
  </p:clrMapOvr>
  <p:transition advTm="29821">
    <p:comb/>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id="{690FB2D6-887E-6E82-ED21-EC1304F82F26}"/>
              </a:ext>
            </a:extLst>
          </p:cNvPr>
          <p:cNvSpPr>
            <a:spLocks noGrp="1"/>
          </p:cNvSpPr>
          <p:nvPr>
            <p:ph type="title"/>
          </p:nvPr>
        </p:nvSpPr>
        <p:spPr>
          <a:xfrm>
            <a:off x="685800" y="800100"/>
            <a:ext cx="7772400" cy="762000"/>
          </a:xfrm>
        </p:spPr>
        <p:txBody>
          <a:bodyPr/>
          <a:lstStyle/>
          <a:p>
            <a:pPr eaLnBrk="1" hangingPunct="1"/>
            <a:endParaRPr lang="sr-Cyrl-CS" altLang="sr-Latn-RS"/>
          </a:p>
        </p:txBody>
      </p:sp>
      <p:sp>
        <p:nvSpPr>
          <p:cNvPr id="35843" name="Rectangle 4">
            <a:extLst>
              <a:ext uri="{FF2B5EF4-FFF2-40B4-BE49-F238E27FC236}">
                <a16:creationId xmlns:a16="http://schemas.microsoft.com/office/drawing/2014/main" id="{9CF76F75-40F9-C6AB-B70C-7141F4843257}"/>
              </a:ext>
            </a:extLst>
          </p:cNvPr>
          <p:cNvSpPr>
            <a:spLocks noChangeArrowheads="1"/>
          </p:cNvSpPr>
          <p:nvPr/>
        </p:nvSpPr>
        <p:spPr bwMode="auto">
          <a:xfrm>
            <a:off x="889000" y="-50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t>SLEEP DISORDERS</a:t>
            </a:r>
          </a:p>
        </p:txBody>
      </p:sp>
      <p:sp>
        <p:nvSpPr>
          <p:cNvPr id="256005" name="Text Box 5">
            <a:extLst>
              <a:ext uri="{FF2B5EF4-FFF2-40B4-BE49-F238E27FC236}">
                <a16:creationId xmlns:a16="http://schemas.microsoft.com/office/drawing/2014/main" id="{58CF6F04-582D-98F9-A874-CC806F34F85B}"/>
              </a:ext>
            </a:extLst>
          </p:cNvPr>
          <p:cNvSpPr txBox="1">
            <a:spLocks noChangeArrowheads="1"/>
          </p:cNvSpPr>
          <p:nvPr/>
        </p:nvSpPr>
        <p:spPr bwMode="auto">
          <a:xfrm>
            <a:off x="-85725" y="1384300"/>
            <a:ext cx="8896350" cy="5863144"/>
          </a:xfrm>
          <a:prstGeom prst="rect">
            <a:avLst/>
          </a:prstGeom>
          <a:noFill/>
          <a:ln>
            <a:noFill/>
          </a:ln>
          <a:effectLst/>
        </p:spPr>
        <p:txBody>
          <a:bodyPr>
            <a:spAutoFit/>
          </a:bodyPr>
          <a:lstStyle/>
          <a:p>
            <a:pPr lvl="1" algn="just" eaLnBrk="1" hangingPunct="1">
              <a:spcBef>
                <a:spcPct val="50000"/>
              </a:spcBef>
              <a:defRPr/>
            </a:pPr>
            <a:r>
              <a:rPr b="1" dirty="0">
                <a:latin typeface="+mn-lt"/>
              </a:rPr>
              <a:t>Sleep hygiene</a:t>
            </a:r>
            <a:r>
              <a:rPr b="1" dirty="0"/>
              <a:t>:</a:t>
            </a:r>
          </a:p>
          <a:p>
            <a:pPr lvl="1" algn="just" eaLnBrk="1" hangingPunct="1">
              <a:spcBef>
                <a:spcPct val="50000"/>
              </a:spcBef>
              <a:defRPr/>
            </a:pPr>
            <a:r>
              <a:rPr dirty="0">
                <a:latin typeface="+mn-lt"/>
              </a:rPr>
              <a:t>Circadian rhythm - to consistently wake up at the same time and avoid daytime sleep.</a:t>
            </a:r>
          </a:p>
          <a:p>
            <a:pPr lvl="1" algn="just" eaLnBrk="1" hangingPunct="1">
              <a:spcBef>
                <a:spcPct val="50000"/>
              </a:spcBef>
              <a:defRPr/>
            </a:pPr>
            <a:r>
              <a:rPr dirty="0">
                <a:latin typeface="+mn-lt"/>
              </a:rPr>
              <a:t>Rituals - warm beverage, </a:t>
            </a:r>
            <a:r>
              <a:rPr lang="sr-Latn-RS" dirty="0">
                <a:latin typeface="+mn-lt"/>
              </a:rPr>
              <a:t>shower</a:t>
            </a:r>
            <a:r>
              <a:rPr dirty="0">
                <a:latin typeface="+mn-lt"/>
              </a:rPr>
              <a:t>, reading.</a:t>
            </a:r>
          </a:p>
          <a:p>
            <a:pPr lvl="1" algn="just" eaLnBrk="1" hangingPunct="1">
              <a:spcBef>
                <a:spcPct val="50000"/>
              </a:spcBef>
              <a:defRPr/>
            </a:pPr>
            <a:r>
              <a:rPr dirty="0">
                <a:latin typeface="+mn-lt"/>
              </a:rPr>
              <a:t>The bedroom - quiet, conducive to sleep, well-ventilated.</a:t>
            </a:r>
          </a:p>
          <a:p>
            <a:pPr lvl="1" algn="just" eaLnBrk="1" hangingPunct="1">
              <a:spcBef>
                <a:spcPct val="50000"/>
              </a:spcBef>
              <a:defRPr/>
            </a:pPr>
            <a:r>
              <a:rPr dirty="0">
                <a:latin typeface="+mn-lt"/>
              </a:rPr>
              <a:t>Stimulants - alcohol, beverages containing </a:t>
            </a:r>
            <a:r>
              <a:rPr dirty="0" err="1">
                <a:latin typeface="+mn-lt"/>
              </a:rPr>
              <a:t>methylxanthines</a:t>
            </a:r>
            <a:r>
              <a:rPr dirty="0">
                <a:latin typeface="+mn-lt"/>
              </a:rPr>
              <a:t> (e.g. coffee, cola), and cigarettes should be avoided 4-6 hours before sleep.</a:t>
            </a:r>
          </a:p>
          <a:p>
            <a:pPr lvl="1" algn="just" eaLnBrk="1" hangingPunct="1">
              <a:spcBef>
                <a:spcPct val="50000"/>
              </a:spcBef>
              <a:defRPr/>
            </a:pPr>
            <a:r>
              <a:rPr dirty="0">
                <a:latin typeface="+mn-lt"/>
              </a:rPr>
              <a:t>Physical activity - is recommended and is very desirable in the late afternoon, but not a few hours before bedtime.</a:t>
            </a:r>
          </a:p>
          <a:p>
            <a:pPr lvl="1" algn="just" eaLnBrk="1" hangingPunct="1">
              <a:spcBef>
                <a:spcPct val="50000"/>
              </a:spcBef>
              <a:defRPr/>
            </a:pPr>
            <a:r>
              <a:rPr dirty="0">
                <a:latin typeface="+mn-lt"/>
              </a:rPr>
              <a:t>Nutrition - </a:t>
            </a:r>
            <a:r>
              <a:rPr lang="en-US" dirty="0">
                <a:latin typeface="+mn-lt"/>
              </a:rPr>
              <a:t>light meal </a:t>
            </a:r>
            <a:r>
              <a:rPr dirty="0">
                <a:latin typeface="+mn-lt"/>
              </a:rPr>
              <a:t>after 18 hours</a:t>
            </a:r>
            <a:r>
              <a:rPr sz="2000" dirty="0"/>
              <a:t>.</a:t>
            </a:r>
          </a:p>
          <a:p>
            <a:pPr lvl="1" algn="just" eaLnBrk="1" hangingPunct="1">
              <a:spcBef>
                <a:spcPct val="50000"/>
              </a:spcBef>
              <a:defRPr/>
            </a:pPr>
            <a:endParaRPr kumimoji="1" lang="sr-Latn-CS" sz="2600" b="1" dirty="0">
              <a:effectLst>
                <a:outerShdw blurRad="38100" dist="38100" dir="2700000" algn="tl">
                  <a:srgbClr val="C0C0C0"/>
                </a:outerShdw>
              </a:effectLst>
              <a:latin typeface="Times New Roman" pitchFamily="18" charset="0"/>
            </a:endParaRPr>
          </a:p>
        </p:txBody>
      </p:sp>
    </p:spTree>
  </p:cSld>
  <p:clrMapOvr>
    <a:masterClrMapping/>
  </p:clrMapOvr>
  <p:transition advTm="50530">
    <p:comb/>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4">
            <a:extLst>
              <a:ext uri="{FF2B5EF4-FFF2-40B4-BE49-F238E27FC236}">
                <a16:creationId xmlns:a16="http://schemas.microsoft.com/office/drawing/2014/main" id="{89A27A30-861A-94AF-97A6-61EB9A20508C}"/>
              </a:ext>
            </a:extLst>
          </p:cNvPr>
          <p:cNvSpPr>
            <a:spLocks noChangeArrowheads="1"/>
          </p:cNvSpPr>
          <p:nvPr/>
        </p:nvSpPr>
        <p:spPr bwMode="auto">
          <a:xfrm>
            <a:off x="889000" y="-50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t>SLEEP DISORDERS</a:t>
            </a:r>
          </a:p>
        </p:txBody>
      </p:sp>
      <p:sp>
        <p:nvSpPr>
          <p:cNvPr id="254981" name="Text Box 5">
            <a:extLst>
              <a:ext uri="{FF2B5EF4-FFF2-40B4-BE49-F238E27FC236}">
                <a16:creationId xmlns:a16="http://schemas.microsoft.com/office/drawing/2014/main" id="{BE69F39A-47E8-40E3-2B9F-B0DAE7B2FBB7}"/>
              </a:ext>
            </a:extLst>
          </p:cNvPr>
          <p:cNvSpPr txBox="1">
            <a:spLocks noChangeArrowheads="1"/>
          </p:cNvSpPr>
          <p:nvPr/>
        </p:nvSpPr>
        <p:spPr bwMode="auto">
          <a:xfrm>
            <a:off x="-185738" y="1270000"/>
            <a:ext cx="9001126" cy="1384995"/>
          </a:xfrm>
          <a:prstGeom prst="rect">
            <a:avLst/>
          </a:prstGeom>
          <a:noFill/>
          <a:ln>
            <a:noFill/>
          </a:ln>
          <a:effectLst/>
        </p:spPr>
        <p:txBody>
          <a:bodyPr>
            <a:spAutoFit/>
          </a:bodyPr>
          <a:lstStyle/>
          <a:p>
            <a:pPr lvl="1" eaLnBrk="1" hangingPunct="1">
              <a:spcBef>
                <a:spcPct val="50000"/>
              </a:spcBef>
              <a:defRPr/>
            </a:pPr>
            <a:r>
              <a:rPr b="1" dirty="0">
                <a:latin typeface="+mn-lt"/>
              </a:rPr>
              <a:t>Program for registration, consolidation of sleep, and control of stimuli.</a:t>
            </a:r>
            <a:endParaRPr kumimoji="1" lang="sr-Latn-CS" b="1" dirty="0">
              <a:latin typeface="+mn-lt"/>
            </a:endParaRPr>
          </a:p>
          <a:p>
            <a:pPr lvl="1" eaLnBrk="1" hangingPunct="1">
              <a:spcBef>
                <a:spcPct val="50000"/>
              </a:spcBef>
              <a:defRPr/>
            </a:pPr>
            <a:endParaRPr kumimoji="1" lang="en-US" b="1" dirty="0">
              <a:solidFill>
                <a:srgbClr val="CC3300"/>
              </a:solidFill>
              <a:effectLst>
                <a:outerShdw blurRad="38100" dist="38100" dir="2700000" algn="tl">
                  <a:srgbClr val="C0C0C0"/>
                </a:outerShdw>
              </a:effectLst>
              <a:latin typeface="+mn-lt"/>
            </a:endParaRPr>
          </a:p>
        </p:txBody>
      </p:sp>
      <p:sp>
        <p:nvSpPr>
          <p:cNvPr id="5" name="Rectangle 4"/>
          <p:cNvSpPr/>
          <p:nvPr/>
        </p:nvSpPr>
        <p:spPr>
          <a:xfrm>
            <a:off x="137160" y="1655064"/>
            <a:ext cx="8778240" cy="4462760"/>
          </a:xfrm>
          <a:prstGeom prst="rect">
            <a:avLst/>
          </a:prstGeom>
        </p:spPr>
        <p:txBody>
          <a:bodyPr wrap="square">
            <a:spAutoFit/>
          </a:bodyPr>
          <a:lstStyle/>
          <a:p>
            <a:endParaRPr lang="en-US" sz="2000" dirty="0"/>
          </a:p>
          <a:p>
            <a:r>
              <a:rPr lang="en-US" sz="2000" dirty="0"/>
              <a:t>- </a:t>
            </a:r>
            <a:r>
              <a:rPr lang="en-US" dirty="0">
                <a:latin typeface="+mn-lt"/>
              </a:rPr>
              <a:t>Go to bed only when drowsy.</a:t>
            </a:r>
          </a:p>
          <a:p>
            <a:r>
              <a:rPr lang="en-US" dirty="0">
                <a:latin typeface="+mn-lt"/>
              </a:rPr>
              <a:t>- Limit the time spent in bed (stimulate sleep).</a:t>
            </a:r>
          </a:p>
          <a:p>
            <a:r>
              <a:rPr lang="en-US" dirty="0">
                <a:latin typeface="+mn-lt"/>
              </a:rPr>
              <a:t>- Spend no more than 15 minutes in bed awake, whether at bedtime or during nocturnal awakenings.</a:t>
            </a:r>
          </a:p>
          <a:p>
            <a:r>
              <a:rPr lang="en-US" dirty="0">
                <a:latin typeface="+mn-lt"/>
              </a:rPr>
              <a:t>- Avoid engaging in important activities before bedtime (e.g., organizing household finances) as they subconsciously promote wakefulness.</a:t>
            </a:r>
          </a:p>
          <a:p>
            <a:r>
              <a:rPr lang="en-US" dirty="0">
                <a:latin typeface="+mn-lt"/>
              </a:rPr>
              <a:t>- Avoid napping (exceptions are made for the elderly - short daytime rest is allowed).</a:t>
            </a:r>
          </a:p>
          <a:p>
            <a:r>
              <a:rPr lang="en-US" dirty="0">
                <a:latin typeface="+mn-lt"/>
              </a:rPr>
              <a:t>- Get out of bed at a set time regardless of sleep achieved.</a:t>
            </a:r>
          </a:p>
          <a:p>
            <a:r>
              <a:rPr lang="en-US" dirty="0">
                <a:latin typeface="+mn-lt"/>
              </a:rPr>
              <a:t>- Use medication (hypnotics) as prescribed</a:t>
            </a:r>
            <a:r>
              <a:rPr lang="en-US" sz="2000" dirty="0"/>
              <a:t>.</a:t>
            </a:r>
          </a:p>
        </p:txBody>
      </p:sp>
    </p:spTree>
  </p:cSld>
  <p:clrMapOvr>
    <a:masterClrMapping/>
  </p:clrMapOvr>
  <p:transition advTm="49381">
    <p:comb/>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1" name="Rectangle 3">
            <a:extLst>
              <a:ext uri="{FF2B5EF4-FFF2-40B4-BE49-F238E27FC236}">
                <a16:creationId xmlns:a16="http://schemas.microsoft.com/office/drawing/2014/main" id="{64B707AB-EE14-A760-50DB-C6F80F077127}"/>
              </a:ext>
            </a:extLst>
          </p:cNvPr>
          <p:cNvSpPr>
            <a:spLocks noGrp="1" noChangeArrowheads="1"/>
          </p:cNvSpPr>
          <p:nvPr>
            <p:ph idx="1"/>
          </p:nvPr>
        </p:nvSpPr>
        <p:spPr>
          <a:xfrm>
            <a:off x="685800" y="1352550"/>
            <a:ext cx="7772400" cy="4114800"/>
          </a:xfrm>
        </p:spPr>
        <p:txBody>
          <a:bodyPr>
            <a:normAutofit/>
          </a:bodyPr>
          <a:lstStyle/>
          <a:p>
            <a:pPr algn="ctr" eaLnBrk="1" hangingPunct="1">
              <a:buFontTx/>
              <a:buNone/>
              <a:defRPr/>
            </a:pPr>
            <a:endParaRPr lang="sr-Latn-CS" sz="3600" b="1" dirty="0">
              <a:effectLst>
                <a:outerShdw blurRad="38100" dist="38100" dir="2700000" algn="tl">
                  <a:srgbClr val="C0C0C0"/>
                </a:outerShdw>
              </a:effectLst>
            </a:endParaRPr>
          </a:p>
          <a:p>
            <a:pPr algn="ctr" eaLnBrk="1" hangingPunct="1">
              <a:buFontTx/>
              <a:buNone/>
              <a:defRPr/>
            </a:pPr>
            <a:endParaRPr lang="sr-Latn-CS" sz="3600" b="1" dirty="0">
              <a:effectLst>
                <a:outerShdw blurRad="38100" dist="38100" dir="2700000" algn="tl">
                  <a:srgbClr val="C0C0C0"/>
                </a:outerShdw>
              </a:effectLst>
            </a:endParaRPr>
          </a:p>
          <a:p>
            <a:pPr algn="ctr" eaLnBrk="1" hangingPunct="1">
              <a:buFontTx/>
              <a:buNone/>
              <a:defRPr/>
            </a:pPr>
            <a:r>
              <a:rPr b="1" dirty="0"/>
              <a:t>PERSONALITY DISORDERS</a:t>
            </a:r>
            <a:endParaRPr lang="sr-Cyrl-CS" sz="3600" b="1" dirty="0"/>
          </a:p>
        </p:txBody>
      </p:sp>
    </p:spTree>
  </p:cSld>
  <p:clrMapOvr>
    <a:masterClrMapping/>
  </p:clrMapOvr>
  <p:transition advTm="4143">
    <p:comb/>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AA8BB4F6-E16E-9068-9942-7AEF6FCA029C}"/>
              </a:ext>
            </a:extLst>
          </p:cNvPr>
          <p:cNvSpPr>
            <a:spLocks noGrp="1"/>
          </p:cNvSpPr>
          <p:nvPr>
            <p:ph type="title"/>
          </p:nvPr>
        </p:nvSpPr>
        <p:spPr>
          <a:xfrm>
            <a:off x="685800" y="800100"/>
            <a:ext cx="7772400" cy="762000"/>
          </a:xfrm>
        </p:spPr>
        <p:txBody>
          <a:bodyPr/>
          <a:lstStyle/>
          <a:p>
            <a:pPr eaLnBrk="1" hangingPunct="1"/>
            <a:endParaRPr lang="sr-Cyrl-CS" altLang="sr-Latn-RS"/>
          </a:p>
        </p:txBody>
      </p:sp>
      <p:sp>
        <p:nvSpPr>
          <p:cNvPr id="41987" name="Rectangle 4">
            <a:extLst>
              <a:ext uri="{FF2B5EF4-FFF2-40B4-BE49-F238E27FC236}">
                <a16:creationId xmlns:a16="http://schemas.microsoft.com/office/drawing/2014/main" id="{2C1CA9B0-9190-8444-95EA-66628CAA7A37}"/>
              </a:ext>
            </a:extLst>
          </p:cNvPr>
          <p:cNvSpPr>
            <a:spLocks noChangeArrowheads="1"/>
          </p:cNvSpPr>
          <p:nvPr/>
        </p:nvSpPr>
        <p:spPr bwMode="auto">
          <a:xfrm>
            <a:off x="889000" y="-50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t>PERSONALITY DISORDERS</a:t>
            </a:r>
            <a:endParaRPr kumimoji="1" lang="en-US" altLang="sr-Latn-RS" sz="1300" b="1">
              <a:latin typeface="Souvenir Lt BT" pitchFamily="18" charset="0"/>
            </a:endParaRPr>
          </a:p>
        </p:txBody>
      </p:sp>
      <p:sp>
        <p:nvSpPr>
          <p:cNvPr id="292869" name="Text Box 5">
            <a:extLst>
              <a:ext uri="{FF2B5EF4-FFF2-40B4-BE49-F238E27FC236}">
                <a16:creationId xmlns:a16="http://schemas.microsoft.com/office/drawing/2014/main" id="{20AB6369-2A67-2626-BDF1-FD0837E4D613}"/>
              </a:ext>
            </a:extLst>
          </p:cNvPr>
          <p:cNvSpPr txBox="1">
            <a:spLocks noChangeArrowheads="1"/>
          </p:cNvSpPr>
          <p:nvPr/>
        </p:nvSpPr>
        <p:spPr bwMode="auto">
          <a:xfrm>
            <a:off x="0" y="1655763"/>
            <a:ext cx="8405813" cy="3970318"/>
          </a:xfrm>
          <a:prstGeom prst="rect">
            <a:avLst/>
          </a:prstGeom>
          <a:noFill/>
          <a:ln>
            <a:noFill/>
          </a:ln>
          <a:effectLst/>
        </p:spPr>
        <p:txBody>
          <a:bodyPr>
            <a:spAutoFit/>
          </a:bodyPr>
          <a:lstStyle/>
          <a:p>
            <a:pPr lvl="1" eaLnBrk="1" hangingPunct="1">
              <a:spcBef>
                <a:spcPct val="50000"/>
              </a:spcBef>
              <a:defRPr/>
            </a:pPr>
            <a:r>
              <a:rPr lang="en-US" dirty="0">
                <a:latin typeface="+mn-lt"/>
              </a:rPr>
              <a:t>Personality disorders are deeply ingrained maladaptive patterns of behavior that manifest as disturbances in the interpersonal sphere and in relation to one's own personality. </a:t>
            </a:r>
            <a:endParaRPr lang="sr-Latn-RS" dirty="0">
              <a:latin typeface="+mn-lt"/>
            </a:endParaRPr>
          </a:p>
          <a:p>
            <a:pPr lvl="1" eaLnBrk="1" hangingPunct="1">
              <a:spcBef>
                <a:spcPct val="50000"/>
              </a:spcBef>
              <a:defRPr/>
            </a:pPr>
            <a:r>
              <a:rPr lang="en-US" dirty="0">
                <a:latin typeface="+mn-lt"/>
              </a:rPr>
              <a:t>These are mental states that lie between normal and pathological and are typically only addressed by a psychiatrist in the phase of </a:t>
            </a:r>
            <a:r>
              <a:rPr lang="en-US" dirty="0" err="1">
                <a:latin typeface="+mn-lt"/>
              </a:rPr>
              <a:t>decompensation</a:t>
            </a:r>
            <a:r>
              <a:rPr lang="en-US" dirty="0">
                <a:latin typeface="+mn-lt"/>
              </a:rPr>
              <a:t>. They are characterized by distorted and disharmonious alignment of volitional-instinctive and affective life and behavior on one hand, and interpersonal relationships and environmental demands on the other</a:t>
            </a:r>
            <a:r>
              <a:rPr lang="en-US" dirty="0"/>
              <a:t>.</a:t>
            </a:r>
            <a:endParaRPr kumimoji="1" lang="en-US" i="1" dirty="0">
              <a:effectLst>
                <a:outerShdw blurRad="38100" dist="38100" dir="2700000" algn="tl">
                  <a:srgbClr val="C0C0C0"/>
                </a:outerShdw>
              </a:effectLst>
              <a:latin typeface="Times New Roman" pitchFamily="18" charset="0"/>
            </a:endParaRPr>
          </a:p>
        </p:txBody>
      </p:sp>
    </p:spTree>
  </p:cSld>
  <p:clrMapOvr>
    <a:masterClrMapping/>
  </p:clrMapOvr>
  <p:transition advTm="34302">
    <p:comb/>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BCAAA7C4-959A-0E16-55B4-511A330E8251}"/>
              </a:ext>
            </a:extLst>
          </p:cNvPr>
          <p:cNvSpPr>
            <a:spLocks noGrp="1"/>
          </p:cNvSpPr>
          <p:nvPr>
            <p:ph type="title"/>
          </p:nvPr>
        </p:nvSpPr>
        <p:spPr>
          <a:xfrm>
            <a:off x="544513" y="2698750"/>
            <a:ext cx="8229600" cy="1143000"/>
          </a:xfrm>
        </p:spPr>
        <p:txBody>
          <a:bodyPr/>
          <a:lstStyle/>
          <a:p>
            <a:pPr eaLnBrk="1" hangingPunct="1"/>
            <a:r>
              <a:t>SLEEP DISORDERS</a:t>
            </a:r>
          </a:p>
        </p:txBody>
      </p:sp>
    </p:spTree>
  </p:cSld>
  <p:clrMapOvr>
    <a:masterClrMapping/>
  </p:clrMapOvr>
  <p:transition advTm="1752">
    <p:comb/>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a:extLst>
              <a:ext uri="{FF2B5EF4-FFF2-40B4-BE49-F238E27FC236}">
                <a16:creationId xmlns:a16="http://schemas.microsoft.com/office/drawing/2014/main" id="{DD742BEE-C199-A1E7-5C69-7CAFF593E9F4}"/>
              </a:ext>
            </a:extLst>
          </p:cNvPr>
          <p:cNvSpPr>
            <a:spLocks noGrp="1"/>
          </p:cNvSpPr>
          <p:nvPr>
            <p:ph type="title"/>
          </p:nvPr>
        </p:nvSpPr>
        <p:spPr>
          <a:xfrm>
            <a:off x="685800" y="800100"/>
            <a:ext cx="7772400" cy="762000"/>
          </a:xfrm>
        </p:spPr>
        <p:txBody>
          <a:bodyPr/>
          <a:lstStyle/>
          <a:p>
            <a:pPr eaLnBrk="1" hangingPunct="1"/>
            <a:endParaRPr lang="sr-Cyrl-CS" altLang="sr-Latn-RS"/>
          </a:p>
        </p:txBody>
      </p:sp>
      <p:sp>
        <p:nvSpPr>
          <p:cNvPr id="44035" name="Rectangle 4">
            <a:extLst>
              <a:ext uri="{FF2B5EF4-FFF2-40B4-BE49-F238E27FC236}">
                <a16:creationId xmlns:a16="http://schemas.microsoft.com/office/drawing/2014/main" id="{E25DF9D1-1018-7367-63B4-BAF98E1F8AE8}"/>
              </a:ext>
            </a:extLst>
          </p:cNvPr>
          <p:cNvSpPr>
            <a:spLocks noChangeArrowheads="1"/>
          </p:cNvSpPr>
          <p:nvPr/>
        </p:nvSpPr>
        <p:spPr bwMode="auto">
          <a:xfrm>
            <a:off x="889000" y="-50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t>PERSONALITY DISORDERS</a:t>
            </a:r>
          </a:p>
        </p:txBody>
      </p:sp>
      <p:sp>
        <p:nvSpPr>
          <p:cNvPr id="44036" name="Text Box 5">
            <a:extLst>
              <a:ext uri="{FF2B5EF4-FFF2-40B4-BE49-F238E27FC236}">
                <a16:creationId xmlns:a16="http://schemas.microsoft.com/office/drawing/2014/main" id="{5A64E1B3-3DC5-2F6A-42A9-8B05121AEF4C}"/>
              </a:ext>
            </a:extLst>
          </p:cNvPr>
          <p:cNvSpPr txBox="1">
            <a:spLocks noChangeArrowheads="1"/>
          </p:cNvSpPr>
          <p:nvPr/>
        </p:nvSpPr>
        <p:spPr bwMode="auto">
          <a:xfrm>
            <a:off x="0" y="1628331"/>
            <a:ext cx="8405813" cy="1040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eaLnBrk="1" hangingPunct="1">
              <a:lnSpc>
                <a:spcPct val="85000"/>
              </a:lnSpc>
              <a:spcBef>
                <a:spcPct val="50000"/>
              </a:spcBef>
              <a:buFontTx/>
              <a:buNone/>
            </a:pPr>
            <a:r>
              <a:rPr b="1" dirty="0"/>
              <a:t>Paranoid personality disorder</a:t>
            </a:r>
          </a:p>
          <a:p>
            <a:pPr lvl="1" eaLnBrk="1" hangingPunct="1">
              <a:lnSpc>
                <a:spcPct val="85000"/>
              </a:lnSpc>
              <a:spcBef>
                <a:spcPct val="50000"/>
              </a:spcBef>
              <a:buFontTx/>
              <a:buNone/>
            </a:pPr>
            <a:r>
              <a:rPr i="1" dirty="0"/>
              <a:t>Characteristics:</a:t>
            </a:r>
            <a:endParaRPr kumimoji="1" lang="en-US" altLang="sr-Latn-RS" sz="2400" i="1" dirty="0">
              <a:latin typeface="Times New Roman" panose="02020603050405020304" pitchFamily="18" charset="0"/>
            </a:endParaRPr>
          </a:p>
        </p:txBody>
      </p:sp>
      <p:sp>
        <p:nvSpPr>
          <p:cNvPr id="44037" name="Text Box 8">
            <a:extLst>
              <a:ext uri="{FF2B5EF4-FFF2-40B4-BE49-F238E27FC236}">
                <a16:creationId xmlns:a16="http://schemas.microsoft.com/office/drawing/2014/main" id="{46622031-C7B2-DD2B-9F07-942B3C1C5F06}"/>
              </a:ext>
            </a:extLst>
          </p:cNvPr>
          <p:cNvSpPr txBox="1">
            <a:spLocks noChangeArrowheads="1"/>
          </p:cNvSpPr>
          <p:nvPr/>
        </p:nvSpPr>
        <p:spPr bwMode="auto">
          <a:xfrm>
            <a:off x="557213" y="2813050"/>
            <a:ext cx="6619875"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r>
              <a:rPr lang="en-US" sz="2400" dirty="0"/>
              <a:t>Excessive sensitivity to rejection</a:t>
            </a:r>
          </a:p>
          <a:p>
            <a:r>
              <a:rPr lang="en-US" sz="2400" dirty="0"/>
              <a:t>Not forgetting insults</a:t>
            </a:r>
          </a:p>
          <a:p>
            <a:r>
              <a:rPr lang="en-US" sz="2400" dirty="0"/>
              <a:t>Suspiciousness</a:t>
            </a:r>
          </a:p>
          <a:p>
            <a:r>
              <a:rPr lang="en-US" sz="2400" dirty="0"/>
              <a:t>Distrust</a:t>
            </a:r>
          </a:p>
          <a:p>
            <a:r>
              <a:rPr lang="en-US" sz="2400" dirty="0"/>
              <a:t>Tendency to misinterpret experiences</a:t>
            </a:r>
          </a:p>
          <a:p>
            <a:r>
              <a:rPr lang="en-US" sz="2400" dirty="0"/>
              <a:t>Pronounced self-esteem</a:t>
            </a:r>
          </a:p>
          <a:p>
            <a:pPr lvl="1" eaLnBrk="1" hangingPunct="1">
              <a:spcBef>
                <a:spcPct val="50000"/>
              </a:spcBef>
              <a:buFontTx/>
              <a:buNone/>
            </a:pPr>
            <a:endParaRPr dirty="0"/>
          </a:p>
        </p:txBody>
      </p:sp>
    </p:spTree>
  </p:cSld>
  <p:clrMapOvr>
    <a:masterClrMapping/>
  </p:clrMapOvr>
  <p:transition advTm="25953">
    <p:comb/>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4B313E8E-EC84-6EDB-CF08-76DF045438C1}"/>
              </a:ext>
            </a:extLst>
          </p:cNvPr>
          <p:cNvSpPr>
            <a:spLocks noGrp="1"/>
          </p:cNvSpPr>
          <p:nvPr>
            <p:ph type="title"/>
          </p:nvPr>
        </p:nvSpPr>
        <p:spPr>
          <a:xfrm>
            <a:off x="685800" y="800100"/>
            <a:ext cx="7772400" cy="762000"/>
          </a:xfrm>
        </p:spPr>
        <p:txBody>
          <a:bodyPr/>
          <a:lstStyle/>
          <a:p>
            <a:pPr eaLnBrk="1" hangingPunct="1"/>
            <a:endParaRPr lang="sr-Cyrl-CS" altLang="sr-Latn-RS"/>
          </a:p>
        </p:txBody>
      </p:sp>
      <p:sp>
        <p:nvSpPr>
          <p:cNvPr id="46083" name="Rectangle 4">
            <a:extLst>
              <a:ext uri="{FF2B5EF4-FFF2-40B4-BE49-F238E27FC236}">
                <a16:creationId xmlns:a16="http://schemas.microsoft.com/office/drawing/2014/main" id="{48141B83-CA83-311D-FA17-0A6922AEB774}"/>
              </a:ext>
            </a:extLst>
          </p:cNvPr>
          <p:cNvSpPr>
            <a:spLocks noChangeArrowheads="1"/>
          </p:cNvSpPr>
          <p:nvPr/>
        </p:nvSpPr>
        <p:spPr bwMode="auto">
          <a:xfrm>
            <a:off x="889000" y="-50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t>PERSONALITY DISORDERS</a:t>
            </a:r>
          </a:p>
        </p:txBody>
      </p:sp>
      <p:sp>
        <p:nvSpPr>
          <p:cNvPr id="46084" name="Text Box 5">
            <a:extLst>
              <a:ext uri="{FF2B5EF4-FFF2-40B4-BE49-F238E27FC236}">
                <a16:creationId xmlns:a16="http://schemas.microsoft.com/office/drawing/2014/main" id="{126A548E-86B3-8391-C859-231A206922A6}"/>
              </a:ext>
            </a:extLst>
          </p:cNvPr>
          <p:cNvSpPr txBox="1">
            <a:spLocks noChangeArrowheads="1"/>
          </p:cNvSpPr>
          <p:nvPr/>
        </p:nvSpPr>
        <p:spPr bwMode="auto">
          <a:xfrm>
            <a:off x="0" y="1655763"/>
            <a:ext cx="8405813" cy="95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eaLnBrk="1" hangingPunct="1">
              <a:lnSpc>
                <a:spcPct val="85000"/>
              </a:lnSpc>
              <a:spcBef>
                <a:spcPct val="50000"/>
              </a:spcBef>
              <a:buFontTx/>
              <a:buNone/>
            </a:pPr>
            <a:r>
              <a:rPr b="1" dirty="0"/>
              <a:t>Schizoid personality disorder</a:t>
            </a:r>
            <a:endParaRPr kumimoji="1" lang="sr-Latn-CS" altLang="sr-Latn-RS" sz="2400" b="1" dirty="0">
              <a:latin typeface="Times New Roman" panose="02020603050405020304" pitchFamily="18" charset="0"/>
            </a:endParaRPr>
          </a:p>
          <a:p>
            <a:pPr lvl="1" eaLnBrk="1" hangingPunct="1">
              <a:lnSpc>
                <a:spcPct val="85000"/>
              </a:lnSpc>
              <a:spcBef>
                <a:spcPct val="50000"/>
              </a:spcBef>
              <a:buFontTx/>
              <a:buNone/>
            </a:pPr>
            <a:r>
              <a:rPr sz="2400" dirty="0"/>
              <a:t>Characteristics:</a:t>
            </a:r>
            <a:endParaRPr kumimoji="1" lang="en-US" altLang="sr-Latn-RS" sz="2400" i="1" dirty="0">
              <a:latin typeface="Times New Roman" panose="02020603050405020304" pitchFamily="18" charset="0"/>
            </a:endParaRPr>
          </a:p>
        </p:txBody>
      </p:sp>
      <p:sp>
        <p:nvSpPr>
          <p:cNvPr id="46085" name="Text Box 8">
            <a:extLst>
              <a:ext uri="{FF2B5EF4-FFF2-40B4-BE49-F238E27FC236}">
                <a16:creationId xmlns:a16="http://schemas.microsoft.com/office/drawing/2014/main" id="{558C466A-1CAD-3967-4F88-60C3BE58EB92}"/>
              </a:ext>
            </a:extLst>
          </p:cNvPr>
          <p:cNvSpPr txBox="1">
            <a:spLocks noChangeArrowheads="1"/>
          </p:cNvSpPr>
          <p:nvPr/>
        </p:nvSpPr>
        <p:spPr bwMode="auto">
          <a:xfrm>
            <a:off x="742950" y="2713038"/>
            <a:ext cx="6619875"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eaLnBrk="1" hangingPunct="1">
              <a:spcBef>
                <a:spcPct val="50000"/>
              </a:spcBef>
              <a:buFontTx/>
              <a:buNone/>
            </a:pPr>
            <a:r>
              <a:rPr lang="sr-Latn-RS" sz="1800" dirty="0"/>
              <a:t>  -</a:t>
            </a:r>
            <a:r>
              <a:rPr lang="en-US" sz="1800" dirty="0"/>
              <a:t>Lonely lifestyle</a:t>
            </a:r>
          </a:p>
          <a:p>
            <a:pPr lvl="1" eaLnBrk="1" hangingPunct="1">
              <a:spcBef>
                <a:spcPct val="50000"/>
              </a:spcBef>
              <a:buFontTx/>
              <a:buNone/>
            </a:pPr>
            <a:r>
              <a:rPr lang="en-US" sz="1800" dirty="0"/>
              <a:t>  - Emotional coldness and early affectivity</a:t>
            </a:r>
          </a:p>
          <a:p>
            <a:pPr lvl="1" eaLnBrk="1" hangingPunct="1">
              <a:spcBef>
                <a:spcPct val="50000"/>
              </a:spcBef>
              <a:buFontTx/>
              <a:buNone/>
            </a:pPr>
            <a:r>
              <a:rPr lang="en-US" sz="1800" dirty="0"/>
              <a:t>  - Inclination towards introspection and daydreaming</a:t>
            </a:r>
          </a:p>
          <a:p>
            <a:pPr lvl="1" eaLnBrk="1" hangingPunct="1">
              <a:spcBef>
                <a:spcPct val="50000"/>
              </a:spcBef>
              <a:buFontTx/>
              <a:buNone/>
            </a:pPr>
            <a:r>
              <a:rPr lang="en-US" sz="1800" dirty="0"/>
              <a:t>  - Indifference</a:t>
            </a:r>
          </a:p>
          <a:p>
            <a:pPr lvl="1" eaLnBrk="1" hangingPunct="1">
              <a:spcBef>
                <a:spcPct val="50000"/>
              </a:spcBef>
              <a:buFontTx/>
              <a:buNone/>
            </a:pPr>
            <a:r>
              <a:rPr lang="en-US" sz="1800" dirty="0"/>
              <a:t>  - Unnecessary caution</a:t>
            </a:r>
          </a:p>
          <a:p>
            <a:pPr lvl="1" eaLnBrk="1" hangingPunct="1">
              <a:spcBef>
                <a:spcPct val="50000"/>
              </a:spcBef>
              <a:buFontTx/>
              <a:buNone/>
            </a:pPr>
            <a:r>
              <a:rPr lang="en-US" sz="1800" dirty="0"/>
              <a:t>  - Selfishness</a:t>
            </a:r>
          </a:p>
          <a:p>
            <a:pPr lvl="1" eaLnBrk="1" hangingPunct="1">
              <a:spcBef>
                <a:spcPct val="50000"/>
              </a:spcBef>
              <a:buFontTx/>
              <a:buNone/>
            </a:pPr>
            <a:r>
              <a:rPr lang="en-US" sz="1800" dirty="0"/>
              <a:t>  - Shyness</a:t>
            </a:r>
          </a:p>
          <a:p>
            <a:pPr lvl="1" eaLnBrk="1" hangingPunct="1">
              <a:spcBef>
                <a:spcPct val="50000"/>
              </a:spcBef>
              <a:buFontTx/>
              <a:buNone/>
            </a:pPr>
            <a:r>
              <a:rPr lang="en-US" sz="1800" dirty="0"/>
              <a:t>  - Timidity</a:t>
            </a:r>
            <a:endParaRPr lang="sr-Latn-RS" sz="1800" dirty="0"/>
          </a:p>
          <a:p>
            <a:pPr lvl="1" eaLnBrk="1" hangingPunct="1">
              <a:spcBef>
                <a:spcPct val="50000"/>
              </a:spcBef>
              <a:buFontTx/>
              <a:buNone/>
            </a:pPr>
            <a:r>
              <a:rPr lang="sr-Latn-RS" sz="1800" dirty="0"/>
              <a:t>  </a:t>
            </a:r>
            <a:r>
              <a:rPr lang="en-US" sz="1800" dirty="0"/>
              <a:t>- Tearfulness</a:t>
            </a:r>
            <a:r>
              <a:rPr sz="1800" dirty="0"/>
              <a:t>.</a:t>
            </a:r>
          </a:p>
        </p:txBody>
      </p:sp>
    </p:spTree>
  </p:cSld>
  <p:clrMapOvr>
    <a:masterClrMapping/>
  </p:clrMapOvr>
  <p:transition advTm="18674">
    <p:comb/>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7D0CC15A-D228-874F-B359-E2245FCBF4D2}"/>
              </a:ext>
            </a:extLst>
          </p:cNvPr>
          <p:cNvSpPr>
            <a:spLocks noGrp="1"/>
          </p:cNvSpPr>
          <p:nvPr>
            <p:ph type="title"/>
          </p:nvPr>
        </p:nvSpPr>
        <p:spPr>
          <a:xfrm>
            <a:off x="685800" y="800100"/>
            <a:ext cx="7772400" cy="762000"/>
          </a:xfrm>
        </p:spPr>
        <p:txBody>
          <a:bodyPr/>
          <a:lstStyle/>
          <a:p>
            <a:pPr eaLnBrk="1" hangingPunct="1"/>
            <a:endParaRPr lang="sr-Cyrl-CS" altLang="sr-Latn-RS"/>
          </a:p>
        </p:txBody>
      </p:sp>
      <p:sp>
        <p:nvSpPr>
          <p:cNvPr id="48131" name="Rectangle 4">
            <a:extLst>
              <a:ext uri="{FF2B5EF4-FFF2-40B4-BE49-F238E27FC236}">
                <a16:creationId xmlns:a16="http://schemas.microsoft.com/office/drawing/2014/main" id="{B3BD749D-BC28-63FA-2D17-C92BE30D7084}"/>
              </a:ext>
            </a:extLst>
          </p:cNvPr>
          <p:cNvSpPr>
            <a:spLocks noChangeArrowheads="1"/>
          </p:cNvSpPr>
          <p:nvPr/>
        </p:nvSpPr>
        <p:spPr bwMode="auto">
          <a:xfrm>
            <a:off x="889000" y="-50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t>PERSONALITY DISORDERS</a:t>
            </a:r>
          </a:p>
        </p:txBody>
      </p:sp>
      <p:sp>
        <p:nvSpPr>
          <p:cNvPr id="48132" name="Text Box 5">
            <a:extLst>
              <a:ext uri="{FF2B5EF4-FFF2-40B4-BE49-F238E27FC236}">
                <a16:creationId xmlns:a16="http://schemas.microsoft.com/office/drawing/2014/main" id="{17698B30-7F95-8459-9453-B1479FCC5AAD}"/>
              </a:ext>
            </a:extLst>
          </p:cNvPr>
          <p:cNvSpPr txBox="1">
            <a:spLocks noChangeArrowheads="1"/>
          </p:cNvSpPr>
          <p:nvPr/>
        </p:nvSpPr>
        <p:spPr bwMode="auto">
          <a:xfrm>
            <a:off x="0" y="1484313"/>
            <a:ext cx="8405813" cy="1040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eaLnBrk="1" hangingPunct="1">
              <a:lnSpc>
                <a:spcPct val="85000"/>
              </a:lnSpc>
              <a:spcBef>
                <a:spcPct val="50000"/>
              </a:spcBef>
              <a:buFontTx/>
              <a:buNone/>
            </a:pPr>
            <a:r>
              <a:rPr b="1" dirty="0"/>
              <a:t>Antisocial personality disorder </a:t>
            </a:r>
            <a:r>
              <a:rPr dirty="0"/>
              <a:t>(</a:t>
            </a:r>
            <a:r>
              <a:rPr b="1" dirty="0" err="1"/>
              <a:t>psychopathy</a:t>
            </a:r>
            <a:r>
              <a:rPr dirty="0"/>
              <a:t>)</a:t>
            </a:r>
          </a:p>
          <a:p>
            <a:pPr lvl="1" eaLnBrk="1" hangingPunct="1">
              <a:lnSpc>
                <a:spcPct val="85000"/>
              </a:lnSpc>
              <a:spcBef>
                <a:spcPct val="50000"/>
              </a:spcBef>
              <a:buFontTx/>
              <a:buNone/>
            </a:pPr>
            <a:r>
              <a:rPr dirty="0"/>
              <a:t>Characteristics:</a:t>
            </a:r>
            <a:endParaRPr kumimoji="1" lang="en-US" altLang="sr-Latn-RS" sz="2400" i="1" dirty="0">
              <a:latin typeface="Times New Roman" panose="02020603050405020304" pitchFamily="18" charset="0"/>
            </a:endParaRPr>
          </a:p>
        </p:txBody>
      </p:sp>
      <p:sp>
        <p:nvSpPr>
          <p:cNvPr id="6" name="Rectangle 5"/>
          <p:cNvSpPr/>
          <p:nvPr/>
        </p:nvSpPr>
        <p:spPr>
          <a:xfrm>
            <a:off x="649224" y="2514600"/>
            <a:ext cx="7397496" cy="2308324"/>
          </a:xfrm>
          <a:prstGeom prst="rect">
            <a:avLst/>
          </a:prstGeom>
        </p:spPr>
        <p:txBody>
          <a:bodyPr wrap="square">
            <a:spAutoFit/>
          </a:bodyPr>
          <a:lstStyle/>
          <a:p>
            <a:r>
              <a:rPr lang="en-US" dirty="0">
                <a:latin typeface="+mn-lt"/>
              </a:rPr>
              <a:t>Conflict with the law, polymorphic sexual perversions, substance abuse, inability to delay gratification, lack of frustration tolerance, weakness in behavior modification after punishment, lack of close friends, absence of anxiety and feelings of guilt, defective moral reasoning, blaming others for one's behavior</a:t>
            </a:r>
          </a:p>
        </p:txBody>
      </p:sp>
    </p:spTree>
  </p:cSld>
  <p:clrMapOvr>
    <a:masterClrMapping/>
  </p:clrMapOvr>
  <p:transition advTm="37229">
    <p:comb/>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a:extLst>
              <a:ext uri="{FF2B5EF4-FFF2-40B4-BE49-F238E27FC236}">
                <a16:creationId xmlns:a16="http://schemas.microsoft.com/office/drawing/2014/main" id="{92B23FBE-CC97-6E8D-B21E-BE43CE0A98CE}"/>
              </a:ext>
            </a:extLst>
          </p:cNvPr>
          <p:cNvSpPr>
            <a:spLocks noGrp="1"/>
          </p:cNvSpPr>
          <p:nvPr>
            <p:ph type="title"/>
          </p:nvPr>
        </p:nvSpPr>
        <p:spPr>
          <a:xfrm>
            <a:off x="685800" y="800100"/>
            <a:ext cx="7772400" cy="762000"/>
          </a:xfrm>
        </p:spPr>
        <p:txBody>
          <a:bodyPr/>
          <a:lstStyle/>
          <a:p>
            <a:pPr eaLnBrk="1" hangingPunct="1"/>
            <a:endParaRPr lang="sr-Cyrl-CS" altLang="sr-Latn-RS"/>
          </a:p>
        </p:txBody>
      </p:sp>
      <p:sp>
        <p:nvSpPr>
          <p:cNvPr id="50179" name="Rectangle 4">
            <a:extLst>
              <a:ext uri="{FF2B5EF4-FFF2-40B4-BE49-F238E27FC236}">
                <a16:creationId xmlns:a16="http://schemas.microsoft.com/office/drawing/2014/main" id="{B9307FDF-BCBF-5279-4896-93AA8E80F3E9}"/>
              </a:ext>
            </a:extLst>
          </p:cNvPr>
          <p:cNvSpPr>
            <a:spLocks noChangeArrowheads="1"/>
          </p:cNvSpPr>
          <p:nvPr/>
        </p:nvSpPr>
        <p:spPr bwMode="auto">
          <a:xfrm>
            <a:off x="889000" y="-50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t>PERSONALITY DISORDERS</a:t>
            </a:r>
          </a:p>
        </p:txBody>
      </p:sp>
      <p:sp>
        <p:nvSpPr>
          <p:cNvPr id="50180" name="Text Box 5">
            <a:extLst>
              <a:ext uri="{FF2B5EF4-FFF2-40B4-BE49-F238E27FC236}">
                <a16:creationId xmlns:a16="http://schemas.microsoft.com/office/drawing/2014/main" id="{4242563D-B536-858B-8FD3-0AC120E7A474}"/>
              </a:ext>
            </a:extLst>
          </p:cNvPr>
          <p:cNvSpPr txBox="1">
            <a:spLocks noChangeArrowheads="1"/>
          </p:cNvSpPr>
          <p:nvPr/>
        </p:nvSpPr>
        <p:spPr bwMode="auto">
          <a:xfrm>
            <a:off x="0" y="1484313"/>
            <a:ext cx="8405813" cy="1040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eaLnBrk="1" hangingPunct="1">
              <a:lnSpc>
                <a:spcPct val="85000"/>
              </a:lnSpc>
              <a:spcBef>
                <a:spcPct val="50000"/>
              </a:spcBef>
              <a:buFontTx/>
              <a:buNone/>
            </a:pPr>
            <a:r>
              <a:rPr b="1" dirty="0"/>
              <a:t>Histrionic personality disorder</a:t>
            </a:r>
            <a:endParaRPr kumimoji="1" lang="sr-Latn-CS" altLang="sr-Latn-RS" sz="2400" b="1" dirty="0">
              <a:latin typeface="Times New Roman" panose="02020603050405020304" pitchFamily="18" charset="0"/>
            </a:endParaRPr>
          </a:p>
          <a:p>
            <a:pPr lvl="1" eaLnBrk="1" hangingPunct="1">
              <a:lnSpc>
                <a:spcPct val="85000"/>
              </a:lnSpc>
              <a:spcBef>
                <a:spcPct val="50000"/>
              </a:spcBef>
              <a:buFontTx/>
              <a:buNone/>
            </a:pPr>
            <a:r>
              <a:rPr dirty="0"/>
              <a:t>Characteristics:</a:t>
            </a:r>
            <a:endParaRPr kumimoji="1" lang="en-US" altLang="sr-Latn-RS" i="1" dirty="0">
              <a:latin typeface="Times New Roman" panose="02020603050405020304" pitchFamily="18" charset="0"/>
            </a:endParaRPr>
          </a:p>
        </p:txBody>
      </p:sp>
      <p:sp>
        <p:nvSpPr>
          <p:cNvPr id="50181" name="Text Box 8">
            <a:extLst>
              <a:ext uri="{FF2B5EF4-FFF2-40B4-BE49-F238E27FC236}">
                <a16:creationId xmlns:a16="http://schemas.microsoft.com/office/drawing/2014/main" id="{31BB3BA7-0121-A2C8-B29C-C22F650FFC8D}"/>
              </a:ext>
            </a:extLst>
          </p:cNvPr>
          <p:cNvSpPr txBox="1">
            <a:spLocks noChangeArrowheads="1"/>
          </p:cNvSpPr>
          <p:nvPr/>
        </p:nvSpPr>
        <p:spPr bwMode="auto">
          <a:xfrm>
            <a:off x="914400" y="2441575"/>
            <a:ext cx="6619875"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eaLnBrk="1" hangingPunct="1">
              <a:spcBef>
                <a:spcPct val="50000"/>
              </a:spcBef>
              <a:buFontTx/>
              <a:buNone/>
            </a:pPr>
            <a:endParaRPr dirty="0"/>
          </a:p>
          <a:p>
            <a:pPr lvl="1" eaLnBrk="1" hangingPunct="1">
              <a:spcBef>
                <a:spcPct val="50000"/>
              </a:spcBef>
              <a:buFontTx/>
              <a:buNone/>
            </a:pPr>
            <a:endParaRPr kumimoji="1" lang="en-US" altLang="sr-Latn-RS" sz="2400" dirty="0">
              <a:latin typeface="Times New Roman" panose="02020603050405020304" pitchFamily="18" charset="0"/>
            </a:endParaRPr>
          </a:p>
        </p:txBody>
      </p:sp>
      <p:sp>
        <p:nvSpPr>
          <p:cNvPr id="6" name="Rectangle 5"/>
          <p:cNvSpPr/>
          <p:nvPr/>
        </p:nvSpPr>
        <p:spPr>
          <a:xfrm>
            <a:off x="612648" y="2624328"/>
            <a:ext cx="7488936" cy="1569660"/>
          </a:xfrm>
          <a:prstGeom prst="rect">
            <a:avLst/>
          </a:prstGeom>
        </p:spPr>
        <p:txBody>
          <a:bodyPr wrap="square">
            <a:spAutoFit/>
          </a:bodyPr>
          <a:lstStyle/>
          <a:p>
            <a:r>
              <a:rPr lang="sr-Latn-RS" dirty="0">
                <a:latin typeface="+mn-lt"/>
              </a:rPr>
              <a:t>Surface emotions, </a:t>
            </a:r>
            <a:r>
              <a:rPr lang="en-US" dirty="0">
                <a:latin typeface="+mn-lt"/>
              </a:rPr>
              <a:t>affective instability, self-dramatization, theatricality, attention-seeking behavior, propensity for flirting, eroticization of contacts, posing, suggestibility, tendency to exaggerate and fantasize</a:t>
            </a:r>
          </a:p>
        </p:txBody>
      </p:sp>
    </p:spTree>
  </p:cSld>
  <p:clrMapOvr>
    <a:masterClrMapping/>
  </p:clrMapOvr>
  <p:transition advTm="19587">
    <p:comb/>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a:extLst>
              <a:ext uri="{FF2B5EF4-FFF2-40B4-BE49-F238E27FC236}">
                <a16:creationId xmlns:a16="http://schemas.microsoft.com/office/drawing/2014/main" id="{FEF51B35-1E3E-FDCD-420C-D442725B5391}"/>
              </a:ext>
            </a:extLst>
          </p:cNvPr>
          <p:cNvSpPr>
            <a:spLocks noGrp="1"/>
          </p:cNvSpPr>
          <p:nvPr>
            <p:ph type="title"/>
          </p:nvPr>
        </p:nvSpPr>
        <p:spPr>
          <a:xfrm>
            <a:off x="685800" y="800100"/>
            <a:ext cx="7772400" cy="762000"/>
          </a:xfrm>
        </p:spPr>
        <p:txBody>
          <a:bodyPr/>
          <a:lstStyle/>
          <a:p>
            <a:pPr eaLnBrk="1" hangingPunct="1"/>
            <a:endParaRPr lang="sr-Cyrl-CS" altLang="sr-Latn-RS"/>
          </a:p>
        </p:txBody>
      </p:sp>
      <p:sp>
        <p:nvSpPr>
          <p:cNvPr id="52227" name="Rectangle 4">
            <a:extLst>
              <a:ext uri="{FF2B5EF4-FFF2-40B4-BE49-F238E27FC236}">
                <a16:creationId xmlns:a16="http://schemas.microsoft.com/office/drawing/2014/main" id="{EA1EBF60-C53A-233A-BCA2-04F55D69A41A}"/>
              </a:ext>
            </a:extLst>
          </p:cNvPr>
          <p:cNvSpPr>
            <a:spLocks noChangeArrowheads="1"/>
          </p:cNvSpPr>
          <p:nvPr/>
        </p:nvSpPr>
        <p:spPr bwMode="auto">
          <a:xfrm>
            <a:off x="889000" y="-50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t>PERSONALITY DISORDERS</a:t>
            </a:r>
            <a:endParaRPr kumimoji="1" lang="en-US" altLang="sr-Latn-RS" sz="1300" b="1">
              <a:latin typeface="Souvenir Lt BT" pitchFamily="18" charset="0"/>
            </a:endParaRPr>
          </a:p>
        </p:txBody>
      </p:sp>
      <p:sp>
        <p:nvSpPr>
          <p:cNvPr id="52228" name="Text Box 5">
            <a:extLst>
              <a:ext uri="{FF2B5EF4-FFF2-40B4-BE49-F238E27FC236}">
                <a16:creationId xmlns:a16="http://schemas.microsoft.com/office/drawing/2014/main" id="{2DE4D834-3BC5-2C1A-AB5B-241B5897725D}"/>
              </a:ext>
            </a:extLst>
          </p:cNvPr>
          <p:cNvSpPr txBox="1">
            <a:spLocks noChangeArrowheads="1"/>
          </p:cNvSpPr>
          <p:nvPr/>
        </p:nvSpPr>
        <p:spPr bwMode="auto">
          <a:xfrm>
            <a:off x="85725" y="1370013"/>
            <a:ext cx="8405813" cy="2619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eaLnBrk="1" hangingPunct="1">
              <a:lnSpc>
                <a:spcPct val="85000"/>
              </a:lnSpc>
              <a:spcBef>
                <a:spcPct val="50000"/>
              </a:spcBef>
              <a:buFontTx/>
              <a:buNone/>
            </a:pPr>
            <a:r>
              <a:rPr b="1" dirty="0"/>
              <a:t>Obsessive-compulsive personality disorder</a:t>
            </a:r>
            <a:endParaRPr kumimoji="1" lang="sr-Latn-CS" altLang="sr-Latn-RS" sz="2400" b="1" dirty="0">
              <a:latin typeface="Times New Roman" panose="02020603050405020304" pitchFamily="18" charset="0"/>
            </a:endParaRPr>
          </a:p>
          <a:p>
            <a:pPr lvl="1" eaLnBrk="1" hangingPunct="1">
              <a:lnSpc>
                <a:spcPct val="85000"/>
              </a:lnSpc>
              <a:spcBef>
                <a:spcPct val="50000"/>
              </a:spcBef>
              <a:buFontTx/>
              <a:buNone/>
            </a:pPr>
            <a:r>
              <a:rPr dirty="0"/>
              <a:t>Characteristics:</a:t>
            </a:r>
            <a:endParaRPr lang="sr-Latn-RS" dirty="0"/>
          </a:p>
          <a:p>
            <a:pPr lvl="1" eaLnBrk="1" hangingPunct="1">
              <a:lnSpc>
                <a:spcPct val="85000"/>
              </a:lnSpc>
              <a:spcBef>
                <a:spcPct val="50000"/>
              </a:spcBef>
              <a:buFontTx/>
              <a:buNone/>
            </a:pPr>
            <a:endParaRPr lang="sr-Latn-RS" dirty="0"/>
          </a:p>
          <a:p>
            <a:pPr lvl="1" eaLnBrk="1" hangingPunct="1">
              <a:lnSpc>
                <a:spcPct val="85000"/>
              </a:lnSpc>
              <a:spcBef>
                <a:spcPct val="50000"/>
              </a:spcBef>
              <a:buFontTx/>
              <a:buNone/>
            </a:pPr>
            <a:endParaRPr kumimoji="1" lang="sr-Latn-RS" altLang="sr-Latn-RS" sz="2400" i="1" dirty="0">
              <a:latin typeface="Times New Roman" panose="02020603050405020304" pitchFamily="18" charset="0"/>
            </a:endParaRPr>
          </a:p>
          <a:p>
            <a:pPr lvl="1" eaLnBrk="1" hangingPunct="1">
              <a:lnSpc>
                <a:spcPct val="85000"/>
              </a:lnSpc>
              <a:spcBef>
                <a:spcPct val="50000"/>
              </a:spcBef>
              <a:buFontTx/>
              <a:buNone/>
            </a:pPr>
            <a:endParaRPr kumimoji="1" lang="en-US" altLang="sr-Latn-RS" sz="2400" i="1" dirty="0">
              <a:latin typeface="Times New Roman" panose="02020603050405020304" pitchFamily="18" charset="0"/>
            </a:endParaRPr>
          </a:p>
        </p:txBody>
      </p:sp>
      <p:sp>
        <p:nvSpPr>
          <p:cNvPr id="299016" name="Text Box 8">
            <a:extLst>
              <a:ext uri="{FF2B5EF4-FFF2-40B4-BE49-F238E27FC236}">
                <a16:creationId xmlns:a16="http://schemas.microsoft.com/office/drawing/2014/main" id="{FFD5AD04-0E04-EF0F-69CD-EBE45A6213BE}"/>
              </a:ext>
            </a:extLst>
          </p:cNvPr>
          <p:cNvSpPr txBox="1">
            <a:spLocks noChangeArrowheads="1"/>
          </p:cNvSpPr>
          <p:nvPr/>
        </p:nvSpPr>
        <p:spPr bwMode="auto">
          <a:xfrm>
            <a:off x="1112838" y="2359025"/>
            <a:ext cx="6619875" cy="1015663"/>
          </a:xfrm>
          <a:prstGeom prst="rect">
            <a:avLst/>
          </a:prstGeom>
          <a:noFill/>
          <a:ln>
            <a:noFill/>
          </a:ln>
          <a:effectLst/>
        </p:spPr>
        <p:txBody>
          <a:bodyPr>
            <a:spAutoFit/>
          </a:bodyPr>
          <a:lstStyle/>
          <a:p>
            <a:pPr lvl="1" eaLnBrk="1" hangingPunct="1">
              <a:spcBef>
                <a:spcPct val="50000"/>
              </a:spcBef>
              <a:defRPr/>
            </a:pPr>
            <a:endParaRPr dirty="0"/>
          </a:p>
          <a:p>
            <a:pPr lvl="1" eaLnBrk="1" hangingPunct="1">
              <a:spcBef>
                <a:spcPct val="50000"/>
              </a:spcBef>
              <a:defRPr/>
            </a:pPr>
            <a:endParaRPr kumimoji="1" lang="en-US" dirty="0">
              <a:solidFill>
                <a:srgbClr val="FF3300"/>
              </a:solidFill>
              <a:effectLst>
                <a:outerShdw blurRad="38100" dist="38100" dir="2700000" algn="tl">
                  <a:srgbClr val="C0C0C0"/>
                </a:outerShdw>
              </a:effectLst>
              <a:latin typeface="Times New Roman" pitchFamily="18" charset="0"/>
            </a:endParaRPr>
          </a:p>
        </p:txBody>
      </p:sp>
      <p:sp>
        <p:nvSpPr>
          <p:cNvPr id="6" name="Rectangle 5"/>
          <p:cNvSpPr/>
          <p:nvPr/>
        </p:nvSpPr>
        <p:spPr>
          <a:xfrm>
            <a:off x="877824" y="2679192"/>
            <a:ext cx="6601968" cy="1569660"/>
          </a:xfrm>
          <a:prstGeom prst="rect">
            <a:avLst/>
          </a:prstGeom>
        </p:spPr>
        <p:txBody>
          <a:bodyPr wrap="square">
            <a:spAutoFit/>
          </a:bodyPr>
          <a:lstStyle/>
          <a:p>
            <a:r>
              <a:rPr lang="en-US" dirty="0">
                <a:latin typeface="+mn-lt"/>
              </a:rPr>
              <a:t>Diligent, scrupulous, extremely meticulous, perfectionists, conscientious, rigid, cautious, uncompromising, imposing their own rules, work-oriented, not enjoying life</a:t>
            </a:r>
          </a:p>
        </p:txBody>
      </p:sp>
    </p:spTree>
  </p:cSld>
  <p:clrMapOvr>
    <a:masterClrMapping/>
  </p:clrMapOvr>
  <p:transition advTm="19923">
    <p:comb/>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a:extLst>
              <a:ext uri="{FF2B5EF4-FFF2-40B4-BE49-F238E27FC236}">
                <a16:creationId xmlns:a16="http://schemas.microsoft.com/office/drawing/2014/main" id="{D62E5332-DAD6-34F9-1AE3-CBBD2B03C0CD}"/>
              </a:ext>
            </a:extLst>
          </p:cNvPr>
          <p:cNvSpPr>
            <a:spLocks noGrp="1"/>
          </p:cNvSpPr>
          <p:nvPr>
            <p:ph type="title"/>
          </p:nvPr>
        </p:nvSpPr>
        <p:spPr>
          <a:xfrm>
            <a:off x="685800" y="800100"/>
            <a:ext cx="7772400" cy="762000"/>
          </a:xfrm>
        </p:spPr>
        <p:txBody>
          <a:bodyPr/>
          <a:lstStyle/>
          <a:p>
            <a:pPr eaLnBrk="1" hangingPunct="1"/>
            <a:endParaRPr lang="sr-Cyrl-CS" altLang="sr-Latn-RS"/>
          </a:p>
        </p:txBody>
      </p:sp>
      <p:sp>
        <p:nvSpPr>
          <p:cNvPr id="54275" name="Rectangle 4">
            <a:extLst>
              <a:ext uri="{FF2B5EF4-FFF2-40B4-BE49-F238E27FC236}">
                <a16:creationId xmlns:a16="http://schemas.microsoft.com/office/drawing/2014/main" id="{D7C377D5-4FEC-E548-9335-65EB9B0276B7}"/>
              </a:ext>
            </a:extLst>
          </p:cNvPr>
          <p:cNvSpPr>
            <a:spLocks noChangeArrowheads="1"/>
          </p:cNvSpPr>
          <p:nvPr/>
        </p:nvSpPr>
        <p:spPr bwMode="auto">
          <a:xfrm>
            <a:off x="889000" y="-50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t>PERSONALITY DISORDERS</a:t>
            </a:r>
            <a:endParaRPr kumimoji="1" lang="en-US" altLang="sr-Latn-RS" sz="1300" b="1">
              <a:latin typeface="Souvenir Lt BT" pitchFamily="18" charset="0"/>
            </a:endParaRPr>
          </a:p>
        </p:txBody>
      </p:sp>
      <p:sp>
        <p:nvSpPr>
          <p:cNvPr id="54276" name="Text Box 5">
            <a:extLst>
              <a:ext uri="{FF2B5EF4-FFF2-40B4-BE49-F238E27FC236}">
                <a16:creationId xmlns:a16="http://schemas.microsoft.com/office/drawing/2014/main" id="{0EE7E772-0281-96C7-8543-91AF9C18168F}"/>
              </a:ext>
            </a:extLst>
          </p:cNvPr>
          <p:cNvSpPr txBox="1">
            <a:spLocks noChangeArrowheads="1"/>
          </p:cNvSpPr>
          <p:nvPr/>
        </p:nvSpPr>
        <p:spPr bwMode="auto">
          <a:xfrm>
            <a:off x="85725" y="1598613"/>
            <a:ext cx="8405813" cy="1041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eaLnBrk="1" hangingPunct="1">
              <a:lnSpc>
                <a:spcPct val="85000"/>
              </a:lnSpc>
              <a:spcBef>
                <a:spcPct val="50000"/>
              </a:spcBef>
              <a:buFontTx/>
              <a:buNone/>
            </a:pPr>
            <a:r>
              <a:rPr b="1" dirty="0"/>
              <a:t>Avoidant personality disorder</a:t>
            </a:r>
            <a:endParaRPr kumimoji="1" lang="sr-Latn-CS" altLang="sr-Latn-RS" sz="2400" b="1" dirty="0">
              <a:latin typeface="Times New Roman" panose="02020603050405020304" pitchFamily="18" charset="0"/>
            </a:endParaRPr>
          </a:p>
          <a:p>
            <a:pPr lvl="1" eaLnBrk="1" hangingPunct="1">
              <a:lnSpc>
                <a:spcPct val="85000"/>
              </a:lnSpc>
              <a:spcBef>
                <a:spcPct val="50000"/>
              </a:spcBef>
              <a:buFontTx/>
              <a:buNone/>
            </a:pPr>
            <a:r>
              <a:rPr dirty="0"/>
              <a:t>Characteristics:</a:t>
            </a:r>
            <a:endParaRPr kumimoji="1" lang="en-US" altLang="sr-Latn-RS" sz="2400" i="1" dirty="0">
              <a:latin typeface="Times New Roman" panose="02020603050405020304" pitchFamily="18" charset="0"/>
            </a:endParaRPr>
          </a:p>
        </p:txBody>
      </p:sp>
      <p:sp>
        <p:nvSpPr>
          <p:cNvPr id="300040" name="Text Box 8">
            <a:extLst>
              <a:ext uri="{FF2B5EF4-FFF2-40B4-BE49-F238E27FC236}">
                <a16:creationId xmlns:a16="http://schemas.microsoft.com/office/drawing/2014/main" id="{D9D2353A-7255-2B56-E0D1-B018D7B70D84}"/>
              </a:ext>
            </a:extLst>
          </p:cNvPr>
          <p:cNvSpPr txBox="1">
            <a:spLocks noChangeArrowheads="1"/>
          </p:cNvSpPr>
          <p:nvPr/>
        </p:nvSpPr>
        <p:spPr bwMode="auto">
          <a:xfrm>
            <a:off x="1185863" y="2641600"/>
            <a:ext cx="6619875" cy="2677656"/>
          </a:xfrm>
          <a:prstGeom prst="rect">
            <a:avLst/>
          </a:prstGeom>
          <a:noFill/>
          <a:ln>
            <a:noFill/>
          </a:ln>
          <a:effectLst/>
        </p:spPr>
        <p:txBody>
          <a:bodyPr>
            <a:spAutoFit/>
          </a:bodyPr>
          <a:lstStyle/>
          <a:p>
            <a:r>
              <a:rPr lang="en-US" dirty="0">
                <a:latin typeface="+mn-lt"/>
              </a:rPr>
              <a:t>Fearfulness, feelings of insecurity and inferiority, few close friends, desire to be accepted, sensitivity to rejection, reduction of social contacts, restrictive lifestyle, constant seeking of security, fear of criticism</a:t>
            </a:r>
          </a:p>
          <a:p>
            <a:r>
              <a:rPr lang="en-US" dirty="0"/>
              <a:t/>
            </a:r>
            <a:br>
              <a:rPr lang="en-US" dirty="0"/>
            </a:br>
            <a:endParaRPr kumimoji="1" lang="en-US" dirty="0">
              <a:solidFill>
                <a:srgbClr val="FF3300"/>
              </a:solidFill>
              <a:effectLst>
                <a:outerShdw blurRad="38100" dist="38100" dir="2700000" algn="tl">
                  <a:srgbClr val="C0C0C0"/>
                </a:outerShdw>
              </a:effectLst>
              <a:latin typeface="Times New Roman" pitchFamily="18" charset="0"/>
            </a:endParaRPr>
          </a:p>
        </p:txBody>
      </p:sp>
    </p:spTree>
  </p:cSld>
  <p:clrMapOvr>
    <a:masterClrMapping/>
  </p:clrMapOvr>
  <p:transition advTm="18842">
    <p:comb/>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a:extLst>
              <a:ext uri="{FF2B5EF4-FFF2-40B4-BE49-F238E27FC236}">
                <a16:creationId xmlns:a16="http://schemas.microsoft.com/office/drawing/2014/main" id="{5731B454-17CC-396A-37CD-8BFEEC577C92}"/>
              </a:ext>
            </a:extLst>
          </p:cNvPr>
          <p:cNvSpPr>
            <a:spLocks noGrp="1"/>
          </p:cNvSpPr>
          <p:nvPr>
            <p:ph type="title"/>
          </p:nvPr>
        </p:nvSpPr>
        <p:spPr>
          <a:xfrm>
            <a:off x="685800" y="800100"/>
            <a:ext cx="7772400" cy="762000"/>
          </a:xfrm>
        </p:spPr>
        <p:txBody>
          <a:bodyPr/>
          <a:lstStyle/>
          <a:p>
            <a:pPr eaLnBrk="1" hangingPunct="1"/>
            <a:endParaRPr lang="sr-Cyrl-CS" altLang="sr-Latn-RS" dirty="0"/>
          </a:p>
        </p:txBody>
      </p:sp>
      <p:sp>
        <p:nvSpPr>
          <p:cNvPr id="56323" name="Rectangle 4">
            <a:extLst>
              <a:ext uri="{FF2B5EF4-FFF2-40B4-BE49-F238E27FC236}">
                <a16:creationId xmlns:a16="http://schemas.microsoft.com/office/drawing/2014/main" id="{8035A4A2-5C0B-87B2-EBEB-ADE86DCB0787}"/>
              </a:ext>
            </a:extLst>
          </p:cNvPr>
          <p:cNvSpPr>
            <a:spLocks noChangeArrowheads="1"/>
          </p:cNvSpPr>
          <p:nvPr/>
        </p:nvSpPr>
        <p:spPr bwMode="auto">
          <a:xfrm>
            <a:off x="889000" y="-50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t>PERSONALITY DISORDERS</a:t>
            </a:r>
            <a:endParaRPr kumimoji="1" lang="en-US" altLang="sr-Latn-RS" sz="1300" b="1">
              <a:latin typeface="Souvenir Lt BT" pitchFamily="18" charset="0"/>
            </a:endParaRPr>
          </a:p>
        </p:txBody>
      </p:sp>
      <p:sp>
        <p:nvSpPr>
          <p:cNvPr id="56324" name="Text Box 5">
            <a:extLst>
              <a:ext uri="{FF2B5EF4-FFF2-40B4-BE49-F238E27FC236}">
                <a16:creationId xmlns:a16="http://schemas.microsoft.com/office/drawing/2014/main" id="{ADE676F2-E191-BE46-BDA9-94F9EE9FF60D}"/>
              </a:ext>
            </a:extLst>
          </p:cNvPr>
          <p:cNvSpPr txBox="1">
            <a:spLocks noChangeArrowheads="1"/>
          </p:cNvSpPr>
          <p:nvPr/>
        </p:nvSpPr>
        <p:spPr bwMode="auto">
          <a:xfrm>
            <a:off x="200025" y="1398588"/>
            <a:ext cx="8405813" cy="1041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eaLnBrk="1" hangingPunct="1">
              <a:lnSpc>
                <a:spcPct val="85000"/>
              </a:lnSpc>
              <a:spcBef>
                <a:spcPct val="50000"/>
              </a:spcBef>
              <a:buFontTx/>
              <a:buNone/>
            </a:pPr>
            <a:r>
              <a:rPr b="1" dirty="0"/>
              <a:t>Dependent personality disorder</a:t>
            </a:r>
            <a:endParaRPr kumimoji="1" lang="sr-Latn-CS" altLang="sr-Latn-RS" sz="2400" b="1" dirty="0">
              <a:latin typeface="Times New Roman" panose="02020603050405020304" pitchFamily="18" charset="0"/>
            </a:endParaRPr>
          </a:p>
          <a:p>
            <a:pPr lvl="1" eaLnBrk="1" hangingPunct="1">
              <a:lnSpc>
                <a:spcPct val="85000"/>
              </a:lnSpc>
              <a:spcBef>
                <a:spcPct val="50000"/>
              </a:spcBef>
              <a:buFontTx/>
              <a:buNone/>
            </a:pPr>
            <a:r>
              <a:rPr dirty="0"/>
              <a:t>Characteristics:</a:t>
            </a:r>
            <a:endParaRPr kumimoji="1" lang="en-US" altLang="sr-Latn-RS" sz="2400" i="1" dirty="0">
              <a:latin typeface="Times New Roman" panose="02020603050405020304" pitchFamily="18" charset="0"/>
            </a:endParaRPr>
          </a:p>
        </p:txBody>
      </p:sp>
      <p:sp>
        <p:nvSpPr>
          <p:cNvPr id="302088" name="Text Box 8">
            <a:extLst>
              <a:ext uri="{FF2B5EF4-FFF2-40B4-BE49-F238E27FC236}">
                <a16:creationId xmlns:a16="http://schemas.microsoft.com/office/drawing/2014/main" id="{BB651116-AFA2-7A14-0BE7-B91E5CB659D8}"/>
              </a:ext>
            </a:extLst>
          </p:cNvPr>
          <p:cNvSpPr txBox="1">
            <a:spLocks noChangeArrowheads="1"/>
          </p:cNvSpPr>
          <p:nvPr/>
        </p:nvSpPr>
        <p:spPr bwMode="auto">
          <a:xfrm>
            <a:off x="1300163" y="2355850"/>
            <a:ext cx="6619875" cy="461665"/>
          </a:xfrm>
          <a:prstGeom prst="rect">
            <a:avLst/>
          </a:prstGeom>
          <a:noFill/>
          <a:ln>
            <a:noFill/>
          </a:ln>
          <a:effectLst/>
        </p:spPr>
        <p:txBody>
          <a:bodyPr>
            <a:spAutoFit/>
          </a:bodyPr>
          <a:lstStyle/>
          <a:p>
            <a:pPr lvl="1" eaLnBrk="1" hangingPunct="1">
              <a:spcBef>
                <a:spcPct val="50000"/>
              </a:spcBef>
              <a:defRPr/>
            </a:pPr>
            <a:endParaRPr kumimoji="1" lang="en-US" dirty="0">
              <a:solidFill>
                <a:srgbClr val="FF3300"/>
              </a:solidFill>
              <a:effectLst>
                <a:outerShdw blurRad="38100" dist="38100" dir="2700000" algn="tl">
                  <a:srgbClr val="C0C0C0"/>
                </a:outerShdw>
              </a:effectLst>
              <a:latin typeface="Times New Roman" pitchFamily="18" charset="0"/>
            </a:endParaRPr>
          </a:p>
        </p:txBody>
      </p:sp>
      <p:sp>
        <p:nvSpPr>
          <p:cNvPr id="6" name="Rectangle 5"/>
          <p:cNvSpPr/>
          <p:nvPr/>
        </p:nvSpPr>
        <p:spPr>
          <a:xfrm>
            <a:off x="749808" y="2642616"/>
            <a:ext cx="7626096" cy="1938992"/>
          </a:xfrm>
          <a:prstGeom prst="rect">
            <a:avLst/>
          </a:prstGeom>
        </p:spPr>
        <p:txBody>
          <a:bodyPr wrap="square">
            <a:spAutoFit/>
          </a:bodyPr>
          <a:lstStyle/>
          <a:p>
            <a:r>
              <a:rPr lang="en-US" dirty="0"/>
              <a:t>Dependency on others, subjugation of own needs, unquestioning agreement with others, feeling of helplessness and incompetence, fear of abandonment, submissiveness, indecisiveness, fear of loneliness, pessimism, self-doubt</a:t>
            </a:r>
          </a:p>
        </p:txBody>
      </p:sp>
    </p:spTree>
  </p:cSld>
  <p:clrMapOvr>
    <a:masterClrMapping/>
  </p:clrMapOvr>
  <p:transition advTm="19458">
    <p:comb/>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a:extLst>
              <a:ext uri="{FF2B5EF4-FFF2-40B4-BE49-F238E27FC236}">
                <a16:creationId xmlns:a16="http://schemas.microsoft.com/office/drawing/2014/main" id="{A46A0540-94BC-755E-55FD-D04FD65790E1}"/>
              </a:ext>
            </a:extLst>
          </p:cNvPr>
          <p:cNvSpPr>
            <a:spLocks noGrp="1"/>
          </p:cNvSpPr>
          <p:nvPr>
            <p:ph type="title"/>
          </p:nvPr>
        </p:nvSpPr>
        <p:spPr>
          <a:xfrm>
            <a:off x="685800" y="800100"/>
            <a:ext cx="7772400" cy="762000"/>
          </a:xfrm>
        </p:spPr>
        <p:txBody>
          <a:bodyPr/>
          <a:lstStyle/>
          <a:p>
            <a:pPr eaLnBrk="1" hangingPunct="1"/>
            <a:endParaRPr lang="sr-Cyrl-CS" altLang="sr-Latn-RS"/>
          </a:p>
        </p:txBody>
      </p:sp>
      <p:sp>
        <p:nvSpPr>
          <p:cNvPr id="58371" name="Rectangle 4">
            <a:extLst>
              <a:ext uri="{FF2B5EF4-FFF2-40B4-BE49-F238E27FC236}">
                <a16:creationId xmlns:a16="http://schemas.microsoft.com/office/drawing/2014/main" id="{5AB8AB8F-F3F2-AFC9-DD81-CB2913C4D6B0}"/>
              </a:ext>
            </a:extLst>
          </p:cNvPr>
          <p:cNvSpPr>
            <a:spLocks noChangeArrowheads="1"/>
          </p:cNvSpPr>
          <p:nvPr/>
        </p:nvSpPr>
        <p:spPr bwMode="auto">
          <a:xfrm>
            <a:off x="889000" y="-50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t>PERSONALITY DISORDERS</a:t>
            </a:r>
            <a:endParaRPr kumimoji="1" lang="en-US" altLang="sr-Latn-RS" sz="1300" b="1">
              <a:latin typeface="Souvenir Lt BT" pitchFamily="18" charset="0"/>
            </a:endParaRPr>
          </a:p>
        </p:txBody>
      </p:sp>
      <p:sp>
        <p:nvSpPr>
          <p:cNvPr id="58372" name="Text Box 5">
            <a:extLst>
              <a:ext uri="{FF2B5EF4-FFF2-40B4-BE49-F238E27FC236}">
                <a16:creationId xmlns:a16="http://schemas.microsoft.com/office/drawing/2014/main" id="{86DF94E2-A9D3-29BB-D11D-08F6FA3A27E2}"/>
              </a:ext>
            </a:extLst>
          </p:cNvPr>
          <p:cNvSpPr txBox="1">
            <a:spLocks noChangeArrowheads="1"/>
          </p:cNvSpPr>
          <p:nvPr/>
        </p:nvSpPr>
        <p:spPr bwMode="auto">
          <a:xfrm>
            <a:off x="300038" y="1498600"/>
            <a:ext cx="8405812" cy="1621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eaLnBrk="1" hangingPunct="1">
              <a:lnSpc>
                <a:spcPct val="85000"/>
              </a:lnSpc>
              <a:spcBef>
                <a:spcPct val="50000"/>
              </a:spcBef>
              <a:buFontTx/>
              <a:buNone/>
            </a:pPr>
            <a:r>
              <a:rPr b="1" dirty="0"/>
              <a:t>Narcissistic personality disorder</a:t>
            </a:r>
            <a:endParaRPr kumimoji="1" lang="sr-Latn-CS" altLang="sr-Latn-RS" sz="2400" b="1" dirty="0">
              <a:latin typeface="Times New Roman" panose="02020603050405020304" pitchFamily="18" charset="0"/>
            </a:endParaRPr>
          </a:p>
          <a:p>
            <a:pPr lvl="1" eaLnBrk="1" hangingPunct="1">
              <a:lnSpc>
                <a:spcPct val="85000"/>
              </a:lnSpc>
              <a:spcBef>
                <a:spcPct val="50000"/>
              </a:spcBef>
              <a:buFontTx/>
              <a:buNone/>
            </a:pPr>
            <a:r>
              <a:rPr dirty="0"/>
              <a:t>Characteristics:</a:t>
            </a:r>
            <a:endParaRPr lang="sr-Latn-RS" dirty="0"/>
          </a:p>
          <a:p>
            <a:pPr lvl="1" eaLnBrk="1" hangingPunct="1">
              <a:lnSpc>
                <a:spcPct val="85000"/>
              </a:lnSpc>
              <a:spcBef>
                <a:spcPct val="50000"/>
              </a:spcBef>
              <a:buFontTx/>
              <a:buNone/>
            </a:pPr>
            <a:endParaRPr dirty="0"/>
          </a:p>
        </p:txBody>
      </p:sp>
      <p:sp>
        <p:nvSpPr>
          <p:cNvPr id="58373" name="Text Box 8">
            <a:extLst>
              <a:ext uri="{FF2B5EF4-FFF2-40B4-BE49-F238E27FC236}">
                <a16:creationId xmlns:a16="http://schemas.microsoft.com/office/drawing/2014/main" id="{F87BDCF5-3589-2217-B7A2-C040121507C8}"/>
              </a:ext>
            </a:extLst>
          </p:cNvPr>
          <p:cNvSpPr txBox="1">
            <a:spLocks noChangeArrowheads="1"/>
          </p:cNvSpPr>
          <p:nvPr/>
        </p:nvSpPr>
        <p:spPr bwMode="auto">
          <a:xfrm>
            <a:off x="850392" y="2613025"/>
            <a:ext cx="76260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eaLnBrk="1" hangingPunct="1">
              <a:spcBef>
                <a:spcPct val="50000"/>
              </a:spcBef>
              <a:buFontTx/>
              <a:buNone/>
            </a:pPr>
            <a:endParaRPr kumimoji="1" lang="en-US" altLang="sr-Latn-RS" sz="2400" dirty="0">
              <a:latin typeface="Times New Roman" panose="02020603050405020304" pitchFamily="18" charset="0"/>
            </a:endParaRPr>
          </a:p>
        </p:txBody>
      </p:sp>
      <p:sp>
        <p:nvSpPr>
          <p:cNvPr id="6" name="Rectangle 5"/>
          <p:cNvSpPr/>
          <p:nvPr/>
        </p:nvSpPr>
        <p:spPr>
          <a:xfrm>
            <a:off x="704088" y="2852928"/>
            <a:ext cx="7763256" cy="2308324"/>
          </a:xfrm>
          <a:prstGeom prst="rect">
            <a:avLst/>
          </a:prstGeom>
        </p:spPr>
        <p:txBody>
          <a:bodyPr wrap="square">
            <a:spAutoFit/>
          </a:bodyPr>
          <a:lstStyle/>
          <a:p>
            <a:r>
              <a:rPr lang="en-US" dirty="0"/>
              <a:t>Exaggerated self-esteem, excessive emphasis on one's own worth, preoccupation with unlimited success, preoccupation with superiority, beauty, and power, constant need for attention and praise, inability to tolerate criticism and defeat, lack of empathy, arrogant behavior, interpersonal disturbances</a:t>
            </a:r>
          </a:p>
        </p:txBody>
      </p:sp>
    </p:spTree>
  </p:cSld>
  <p:clrMapOvr>
    <a:masterClrMapping/>
  </p:clrMapOvr>
  <p:transition advTm="27242">
    <p:comb/>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id="{C7D7F521-7946-D15A-F8DB-27E43CF5FD9E}"/>
              </a:ext>
            </a:extLst>
          </p:cNvPr>
          <p:cNvSpPr>
            <a:spLocks noGrp="1"/>
          </p:cNvSpPr>
          <p:nvPr>
            <p:ph type="title"/>
          </p:nvPr>
        </p:nvSpPr>
        <p:spPr>
          <a:xfrm>
            <a:off x="685800" y="800100"/>
            <a:ext cx="7772400" cy="762000"/>
          </a:xfrm>
        </p:spPr>
        <p:txBody>
          <a:bodyPr/>
          <a:lstStyle/>
          <a:p>
            <a:pPr eaLnBrk="1" hangingPunct="1"/>
            <a:endParaRPr lang="sr-Cyrl-CS" altLang="sr-Latn-RS"/>
          </a:p>
        </p:txBody>
      </p:sp>
      <p:sp>
        <p:nvSpPr>
          <p:cNvPr id="60419" name="Rectangle 4">
            <a:extLst>
              <a:ext uri="{FF2B5EF4-FFF2-40B4-BE49-F238E27FC236}">
                <a16:creationId xmlns:a16="http://schemas.microsoft.com/office/drawing/2014/main" id="{0BAAA77C-4FD1-FF9F-27E1-1847BC80CAC7}"/>
              </a:ext>
            </a:extLst>
          </p:cNvPr>
          <p:cNvSpPr>
            <a:spLocks noChangeArrowheads="1"/>
          </p:cNvSpPr>
          <p:nvPr/>
        </p:nvSpPr>
        <p:spPr bwMode="auto">
          <a:xfrm>
            <a:off x="889000" y="-50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t>PERSONALITY DISORDERS</a:t>
            </a:r>
            <a:endParaRPr kumimoji="1" lang="en-US" altLang="sr-Latn-RS" sz="1300" b="1">
              <a:latin typeface="Souvenir Lt BT" pitchFamily="18" charset="0"/>
            </a:endParaRPr>
          </a:p>
        </p:txBody>
      </p:sp>
      <p:sp>
        <p:nvSpPr>
          <p:cNvPr id="60420" name="Text Box 5">
            <a:extLst>
              <a:ext uri="{FF2B5EF4-FFF2-40B4-BE49-F238E27FC236}">
                <a16:creationId xmlns:a16="http://schemas.microsoft.com/office/drawing/2014/main" id="{640E53C0-2E0C-4BE5-6374-BD97A9536B30}"/>
              </a:ext>
            </a:extLst>
          </p:cNvPr>
          <p:cNvSpPr txBox="1">
            <a:spLocks noChangeArrowheads="1"/>
          </p:cNvSpPr>
          <p:nvPr/>
        </p:nvSpPr>
        <p:spPr bwMode="auto">
          <a:xfrm>
            <a:off x="-99391" y="1252962"/>
            <a:ext cx="8814861" cy="968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eaLnBrk="1" hangingPunct="1">
              <a:lnSpc>
                <a:spcPct val="85000"/>
              </a:lnSpc>
              <a:spcBef>
                <a:spcPct val="50000"/>
              </a:spcBef>
              <a:buFontTx/>
              <a:buNone/>
            </a:pPr>
            <a:r>
              <a:rPr b="1" dirty="0"/>
              <a:t>Emotionally unstable personality disorder</a:t>
            </a:r>
            <a:endParaRPr kumimoji="1" lang="sr-Latn-CS" altLang="sr-Latn-RS" sz="2400" b="1" dirty="0">
              <a:latin typeface="Times New Roman" panose="02020603050405020304" pitchFamily="18" charset="0"/>
            </a:endParaRPr>
          </a:p>
          <a:p>
            <a:pPr lvl="1" eaLnBrk="1" hangingPunct="1">
              <a:lnSpc>
                <a:spcPct val="75000"/>
              </a:lnSpc>
              <a:spcBef>
                <a:spcPct val="40000"/>
              </a:spcBef>
              <a:buFontTx/>
              <a:buNone/>
            </a:pPr>
            <a:r>
              <a:rPr dirty="0"/>
              <a:t>Characteristics:</a:t>
            </a:r>
          </a:p>
        </p:txBody>
      </p:sp>
      <p:sp>
        <p:nvSpPr>
          <p:cNvPr id="60421" name="Text Box 8">
            <a:extLst>
              <a:ext uri="{FF2B5EF4-FFF2-40B4-BE49-F238E27FC236}">
                <a16:creationId xmlns:a16="http://schemas.microsoft.com/office/drawing/2014/main" id="{C69B5223-346F-9156-51A1-39C360561342}"/>
              </a:ext>
            </a:extLst>
          </p:cNvPr>
          <p:cNvSpPr txBox="1">
            <a:spLocks noChangeArrowheads="1"/>
          </p:cNvSpPr>
          <p:nvPr/>
        </p:nvSpPr>
        <p:spPr bwMode="auto">
          <a:xfrm>
            <a:off x="1443038" y="2112963"/>
            <a:ext cx="661987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eaLnBrk="1" hangingPunct="1">
              <a:spcBef>
                <a:spcPct val="50000"/>
              </a:spcBef>
              <a:buFontTx/>
              <a:buNone/>
            </a:pPr>
            <a:r>
              <a:rPr lang="en-US" dirty="0"/>
              <a:t>Emotional instability, impulsiveness, mood swings, lack of self-control.</a:t>
            </a:r>
            <a:endParaRPr dirty="0"/>
          </a:p>
        </p:txBody>
      </p:sp>
      <p:sp>
        <p:nvSpPr>
          <p:cNvPr id="7" name="Rectangle 6"/>
          <p:cNvSpPr/>
          <p:nvPr/>
        </p:nvSpPr>
        <p:spPr>
          <a:xfrm>
            <a:off x="402336" y="3227832"/>
            <a:ext cx="8220456" cy="1938992"/>
          </a:xfrm>
          <a:prstGeom prst="rect">
            <a:avLst/>
          </a:prstGeom>
        </p:spPr>
        <p:txBody>
          <a:bodyPr wrap="square">
            <a:spAutoFit/>
          </a:bodyPr>
          <a:lstStyle/>
          <a:p>
            <a:r>
              <a:rPr lang="en-US" dirty="0">
                <a:latin typeface="+mn-lt"/>
              </a:rPr>
              <a:t>Division:</a:t>
            </a:r>
          </a:p>
          <a:p>
            <a:r>
              <a:rPr lang="en-US" b="1" dirty="0">
                <a:latin typeface="+mn-lt"/>
              </a:rPr>
              <a:t>Impulsive type </a:t>
            </a:r>
            <a:r>
              <a:rPr lang="en-US" dirty="0">
                <a:latin typeface="+mn-lt"/>
              </a:rPr>
              <a:t>- lacks good control over anger, rashness, timidity, irritability, lack of insight, rapid mood swings.</a:t>
            </a:r>
          </a:p>
          <a:p>
            <a:r>
              <a:rPr lang="en-US" b="1" dirty="0">
                <a:latin typeface="+mn-lt"/>
              </a:rPr>
              <a:t>Borderline type </a:t>
            </a:r>
            <a:r>
              <a:rPr lang="en-US" dirty="0">
                <a:latin typeface="+mn-lt"/>
              </a:rPr>
              <a:t>- affective instability, identity instability, feeling of emptiness, reduced tolerance for loneliness, irritability.</a:t>
            </a:r>
          </a:p>
        </p:txBody>
      </p:sp>
    </p:spTree>
  </p:cSld>
  <p:clrMapOvr>
    <a:masterClrMapping/>
  </p:clrMapOvr>
  <p:transition advTm="35134">
    <p:comb/>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a:extLst>
              <a:ext uri="{FF2B5EF4-FFF2-40B4-BE49-F238E27FC236}">
                <a16:creationId xmlns:a16="http://schemas.microsoft.com/office/drawing/2014/main" id="{9E15AB1F-ED0F-F4FA-2B72-B1BA7F9728C8}"/>
              </a:ext>
            </a:extLst>
          </p:cNvPr>
          <p:cNvSpPr>
            <a:spLocks noGrp="1"/>
          </p:cNvSpPr>
          <p:nvPr>
            <p:ph type="title"/>
          </p:nvPr>
        </p:nvSpPr>
        <p:spPr>
          <a:xfrm>
            <a:off x="685800" y="800100"/>
            <a:ext cx="7772400" cy="762000"/>
          </a:xfrm>
        </p:spPr>
        <p:txBody>
          <a:bodyPr/>
          <a:lstStyle/>
          <a:p>
            <a:pPr eaLnBrk="1" hangingPunct="1"/>
            <a:endParaRPr lang="sr-Cyrl-CS" altLang="sr-Latn-RS"/>
          </a:p>
        </p:txBody>
      </p:sp>
      <p:pic>
        <p:nvPicPr>
          <p:cNvPr id="62467" name="Picture 3">
            <a:extLst>
              <a:ext uri="{FF2B5EF4-FFF2-40B4-BE49-F238E27FC236}">
                <a16:creationId xmlns:a16="http://schemas.microsoft.com/office/drawing/2014/main" id="{C858209B-0F8A-1D8F-0D27-8F6D9BD7399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1944" t="12315" r="22778" b="12732"/>
          <a:stretch>
            <a:fillRect/>
          </a:stretch>
        </p:blipFill>
        <p:spPr bwMode="auto">
          <a:xfrm>
            <a:off x="0" y="0"/>
            <a:ext cx="9144000" cy="682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68" name="Rectangle 4">
            <a:extLst>
              <a:ext uri="{FF2B5EF4-FFF2-40B4-BE49-F238E27FC236}">
                <a16:creationId xmlns:a16="http://schemas.microsoft.com/office/drawing/2014/main" id="{394B922F-7DD2-852A-CBFA-C44F678E12DC}"/>
              </a:ext>
            </a:extLst>
          </p:cNvPr>
          <p:cNvSpPr>
            <a:spLocks noChangeArrowheads="1"/>
          </p:cNvSpPr>
          <p:nvPr/>
        </p:nvSpPr>
        <p:spPr bwMode="auto">
          <a:xfrm>
            <a:off x="889000" y="-50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t>PERSONALITY DISORDERS</a:t>
            </a:r>
            <a:endParaRPr kumimoji="1" lang="en-US" altLang="sr-Latn-RS" sz="1300" b="1">
              <a:solidFill>
                <a:schemeClr val="accent1"/>
              </a:solidFill>
              <a:latin typeface="Souvenir Lt BT" pitchFamily="18" charset="0"/>
            </a:endParaRPr>
          </a:p>
        </p:txBody>
      </p:sp>
      <p:sp>
        <p:nvSpPr>
          <p:cNvPr id="305157" name="Text Box 5">
            <a:extLst>
              <a:ext uri="{FF2B5EF4-FFF2-40B4-BE49-F238E27FC236}">
                <a16:creationId xmlns:a16="http://schemas.microsoft.com/office/drawing/2014/main" id="{84FC0BD6-EB0D-9C37-A2C2-E13DBC448889}"/>
              </a:ext>
            </a:extLst>
          </p:cNvPr>
          <p:cNvSpPr txBox="1">
            <a:spLocks noChangeArrowheads="1"/>
          </p:cNvSpPr>
          <p:nvPr/>
        </p:nvSpPr>
        <p:spPr bwMode="auto">
          <a:xfrm>
            <a:off x="114300" y="1512888"/>
            <a:ext cx="8405813" cy="896937"/>
          </a:xfrm>
          <a:prstGeom prst="rect">
            <a:avLst/>
          </a:prstGeom>
          <a:noFill/>
          <a:ln>
            <a:noFill/>
          </a:ln>
          <a:effectLst/>
        </p:spPr>
        <p:txBody>
          <a:bodyPr>
            <a:spAutoFit/>
          </a:bodyPr>
          <a:lstStyle/>
          <a:p>
            <a:pPr lvl="1" eaLnBrk="1" hangingPunct="1">
              <a:lnSpc>
                <a:spcPct val="85000"/>
              </a:lnSpc>
              <a:spcBef>
                <a:spcPct val="50000"/>
              </a:spcBef>
              <a:defRPr/>
            </a:pPr>
            <a:r>
              <a:t>Emotionally unstable personality disorder (Borderline type)</a:t>
            </a:r>
          </a:p>
          <a:p>
            <a:pPr lvl="1" eaLnBrk="1" hangingPunct="1">
              <a:lnSpc>
                <a:spcPct val="85000"/>
              </a:lnSpc>
              <a:spcBef>
                <a:spcPct val="50000"/>
              </a:spcBef>
              <a:defRPr/>
            </a:pPr>
            <a:r>
              <a:t>Characteristics:</a:t>
            </a:r>
            <a:endParaRPr kumimoji="1" lang="en-US" i="1">
              <a:solidFill>
                <a:srgbClr val="FF3300"/>
              </a:solidFill>
              <a:effectLst>
                <a:outerShdw blurRad="38100" dist="38100" dir="2700000" algn="tl">
                  <a:srgbClr val="C0C0C0"/>
                </a:outerShdw>
              </a:effectLst>
              <a:latin typeface="Times New Roman" pitchFamily="18" charset="0"/>
            </a:endParaRPr>
          </a:p>
        </p:txBody>
      </p:sp>
      <p:sp>
        <p:nvSpPr>
          <p:cNvPr id="305158" name="Text Box 6">
            <a:extLst>
              <a:ext uri="{FF2B5EF4-FFF2-40B4-BE49-F238E27FC236}">
                <a16:creationId xmlns:a16="http://schemas.microsoft.com/office/drawing/2014/main" id="{37925CCE-333D-4352-F11B-3094BC4E068D}"/>
              </a:ext>
            </a:extLst>
          </p:cNvPr>
          <p:cNvSpPr txBox="1">
            <a:spLocks noChangeArrowheads="1"/>
          </p:cNvSpPr>
          <p:nvPr/>
        </p:nvSpPr>
        <p:spPr bwMode="auto">
          <a:xfrm>
            <a:off x="2743200" y="6503988"/>
            <a:ext cx="3860800" cy="336550"/>
          </a:xfrm>
          <a:prstGeom prst="rect">
            <a:avLst/>
          </a:prstGeom>
          <a:noFill/>
          <a:ln>
            <a:noFill/>
          </a:ln>
          <a:effectLst/>
        </p:spPr>
        <p:txBody>
          <a:bodyPr>
            <a:spAutoFit/>
          </a:bodyPr>
          <a:lstStyle/>
          <a:p>
            <a:pPr eaLnBrk="1" hangingPunct="1">
              <a:spcBef>
                <a:spcPct val="50000"/>
              </a:spcBef>
              <a:defRPr/>
            </a:pPr>
            <a:r>
              <a:t>Prof. Dr. Dragan Ravanić</a:t>
            </a:r>
            <a:endParaRPr lang="en-US" sz="1600">
              <a:latin typeface="Arial" charset="0"/>
            </a:endParaRPr>
          </a:p>
        </p:txBody>
      </p:sp>
      <p:pic>
        <p:nvPicPr>
          <p:cNvPr id="62471" name="Picture 7" descr="despair">
            <a:extLst>
              <a:ext uri="{FF2B5EF4-FFF2-40B4-BE49-F238E27FC236}">
                <a16:creationId xmlns:a16="http://schemas.microsoft.com/office/drawing/2014/main" id="{610E3666-7256-8AFC-D944-CB1757A6D2F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88300" y="5749925"/>
            <a:ext cx="992188" cy="992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5160" name="Text Box 8">
            <a:extLst>
              <a:ext uri="{FF2B5EF4-FFF2-40B4-BE49-F238E27FC236}">
                <a16:creationId xmlns:a16="http://schemas.microsoft.com/office/drawing/2014/main" id="{A5E343B3-C9CF-7FC6-1263-5025BB552CB2}"/>
              </a:ext>
            </a:extLst>
          </p:cNvPr>
          <p:cNvSpPr txBox="1">
            <a:spLocks noChangeArrowheads="1"/>
          </p:cNvSpPr>
          <p:nvPr/>
        </p:nvSpPr>
        <p:spPr bwMode="auto">
          <a:xfrm>
            <a:off x="1285875" y="2513013"/>
            <a:ext cx="6619875" cy="3378200"/>
          </a:xfrm>
          <a:prstGeom prst="rect">
            <a:avLst/>
          </a:prstGeom>
          <a:noFill/>
          <a:ln>
            <a:noFill/>
          </a:ln>
          <a:effec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eaLnBrk="1" hangingPunct="1">
              <a:spcBef>
                <a:spcPct val="50000"/>
              </a:spcBef>
              <a:buFontTx/>
              <a:buNone/>
            </a:pPr>
            <a:r>
              <a:t>Mood instability, disturbances in interpersonal relationships and behavior, identity disturbance, thought disorder, unpredictable and impulsive behavior, self-harm tendencies, feelings of emptiness and boredom, difficulty tolerating solitude, possible psychotic decompensation.</a:t>
            </a:r>
            <a:endParaRPr kumimoji="1" lang="en-US" altLang="sr-Latn-RS" sz="2400">
              <a:solidFill>
                <a:srgbClr val="FF3300"/>
              </a:solidFill>
              <a:effectLst>
                <a:outerShdw blurRad="38100" dist="38100" dir="2700000" algn="tl">
                  <a:srgbClr val="C0C0C0"/>
                </a:outerShdw>
              </a:effectLst>
              <a:latin typeface="Times New Roman" panose="02020603050405020304" pitchFamily="18" charset="0"/>
            </a:endParaRPr>
          </a:p>
        </p:txBody>
      </p:sp>
      <p:pic>
        <p:nvPicPr>
          <p:cNvPr id="62473" name="Picture 10" descr="DSCN0703_0">
            <a:extLst>
              <a:ext uri="{FF2B5EF4-FFF2-40B4-BE49-F238E27FC236}">
                <a16:creationId xmlns:a16="http://schemas.microsoft.com/office/drawing/2014/main" id="{04E9D19B-065A-FB5E-4C87-2735F55A24B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14288"/>
            <a:ext cx="9144000" cy="684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cmpd="tri" algn="ctr">
                <a:solidFill>
                  <a:srgbClr val="000000"/>
                </a:solidFill>
                <a:prstDash val="dashDot"/>
                <a:miter lim="800000"/>
                <a:headEnd/>
                <a:tailEnd/>
              </a14:hiddenLine>
            </a:ext>
          </a:extLst>
        </p:spPr>
      </p:pic>
      <p:sp>
        <p:nvSpPr>
          <p:cNvPr id="305163" name="Rectangle 11">
            <a:extLst>
              <a:ext uri="{FF2B5EF4-FFF2-40B4-BE49-F238E27FC236}">
                <a16:creationId xmlns:a16="http://schemas.microsoft.com/office/drawing/2014/main" id="{99FB6A68-434C-B25A-D026-8352823D862D}"/>
              </a:ext>
            </a:extLst>
          </p:cNvPr>
          <p:cNvSpPr>
            <a:spLocks noChangeArrowheads="1"/>
          </p:cNvSpPr>
          <p:nvPr/>
        </p:nvSpPr>
        <p:spPr bwMode="auto">
          <a:xfrm>
            <a:off x="685800" y="1352550"/>
            <a:ext cx="7772400" cy="4114800"/>
          </a:xfrm>
          <a:prstGeom prst="rect">
            <a:avLst/>
          </a:prstGeom>
          <a:noFill/>
          <a:ln>
            <a:noFill/>
          </a:ln>
          <a:effectLst/>
        </p:spPr>
        <p:txBody>
          <a:bodyPr/>
          <a:lstStyle/>
          <a:p>
            <a:pPr marL="342900" indent="-342900" algn="ctr" eaLnBrk="1" hangingPunct="1">
              <a:spcBef>
                <a:spcPct val="20000"/>
              </a:spcBef>
              <a:buSzPct val="85000"/>
              <a:defRPr/>
            </a:pPr>
            <a:endParaRPr lang="sr-Latn-CS" sz="3600" b="1">
              <a:solidFill>
                <a:schemeClr val="hlink"/>
              </a:solidFill>
              <a:effectLst>
                <a:outerShdw blurRad="38100" dist="38100" dir="2700000" algn="tl">
                  <a:srgbClr val="C0C0C0"/>
                </a:outerShdw>
              </a:effectLst>
              <a:latin typeface="Arial" charset="0"/>
            </a:endParaRPr>
          </a:p>
          <a:p>
            <a:pPr marL="342900" indent="-342900" algn="ctr" eaLnBrk="1" hangingPunct="1">
              <a:spcBef>
                <a:spcPct val="20000"/>
              </a:spcBef>
              <a:buSzPct val="85000"/>
              <a:defRPr/>
            </a:pPr>
            <a:endParaRPr lang="sr-Latn-CS" sz="3600" b="1">
              <a:solidFill>
                <a:schemeClr val="hlink"/>
              </a:solidFill>
              <a:effectLst>
                <a:outerShdw blurRad="38100" dist="38100" dir="2700000" algn="tl">
                  <a:srgbClr val="C0C0C0"/>
                </a:outerShdw>
              </a:effectLst>
              <a:latin typeface="Arial" charset="0"/>
            </a:endParaRPr>
          </a:p>
          <a:p>
            <a:pPr marL="342900" indent="-342900" algn="ctr" eaLnBrk="1" hangingPunct="1">
              <a:spcBef>
                <a:spcPct val="20000"/>
              </a:spcBef>
              <a:buSzPct val="85000"/>
              <a:defRPr/>
            </a:pPr>
            <a:r>
              <a:t>SEXUALITY DISORDER</a:t>
            </a:r>
            <a:endParaRPr lang="sr-Cyrl-CS" sz="3600" b="1">
              <a:solidFill>
                <a:srgbClr val="66FF33"/>
              </a:solidFill>
              <a:effectLst>
                <a:outerShdw blurRad="38100" dist="38100" dir="2700000" algn="tl">
                  <a:srgbClr val="C0C0C0"/>
                </a:outerShdw>
              </a:effectLst>
              <a:latin typeface="Arial" charset="0"/>
            </a:endParaRPr>
          </a:p>
        </p:txBody>
      </p:sp>
    </p:spTree>
  </p:cSld>
  <p:clrMapOvr>
    <a:masterClrMapping/>
  </p:clrMapOvr>
  <p:transition advTm="4249">
    <p:comb/>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5C774BA9-A94C-9B50-0271-309255448378}"/>
              </a:ext>
            </a:extLst>
          </p:cNvPr>
          <p:cNvSpPr>
            <a:spLocks noGrp="1"/>
          </p:cNvSpPr>
          <p:nvPr>
            <p:ph type="title"/>
          </p:nvPr>
        </p:nvSpPr>
        <p:spPr>
          <a:xfrm>
            <a:off x="685800" y="800100"/>
            <a:ext cx="7772400" cy="762000"/>
          </a:xfrm>
        </p:spPr>
        <p:txBody>
          <a:bodyPr/>
          <a:lstStyle/>
          <a:p>
            <a:pPr eaLnBrk="1" hangingPunct="1"/>
            <a:endParaRPr lang="sr-Cyrl-CS" altLang="sr-Latn-RS"/>
          </a:p>
        </p:txBody>
      </p:sp>
      <p:sp>
        <p:nvSpPr>
          <p:cNvPr id="9219" name="Rectangle 4">
            <a:extLst>
              <a:ext uri="{FF2B5EF4-FFF2-40B4-BE49-F238E27FC236}">
                <a16:creationId xmlns:a16="http://schemas.microsoft.com/office/drawing/2014/main" id="{D5952288-1095-65A2-201B-15FE442BB3F4}"/>
              </a:ext>
            </a:extLst>
          </p:cNvPr>
          <p:cNvSpPr>
            <a:spLocks noChangeArrowheads="1"/>
          </p:cNvSpPr>
          <p:nvPr/>
        </p:nvSpPr>
        <p:spPr bwMode="auto">
          <a:xfrm>
            <a:off x="889000" y="-50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t>SLEEP DISORDERS</a:t>
            </a:r>
            <a:endParaRPr kumimoji="1" lang="en-US" altLang="sr-Latn-RS" sz="1300" b="1">
              <a:solidFill>
                <a:srgbClr val="9CE157"/>
              </a:solidFill>
              <a:latin typeface="Souvenir Lt BT" pitchFamily="18" charset="0"/>
            </a:endParaRPr>
          </a:p>
        </p:txBody>
      </p:sp>
      <p:sp>
        <p:nvSpPr>
          <p:cNvPr id="279557" name="Text Box 5">
            <a:extLst>
              <a:ext uri="{FF2B5EF4-FFF2-40B4-BE49-F238E27FC236}">
                <a16:creationId xmlns:a16="http://schemas.microsoft.com/office/drawing/2014/main" id="{AB39C6DE-05C9-D7CB-92A8-44C91923121C}"/>
              </a:ext>
            </a:extLst>
          </p:cNvPr>
          <p:cNvSpPr txBox="1">
            <a:spLocks noChangeArrowheads="1"/>
          </p:cNvSpPr>
          <p:nvPr/>
        </p:nvSpPr>
        <p:spPr bwMode="auto">
          <a:xfrm>
            <a:off x="0" y="1655763"/>
            <a:ext cx="8405813" cy="3231654"/>
          </a:xfrm>
          <a:prstGeom prst="rect">
            <a:avLst/>
          </a:prstGeom>
          <a:noFill/>
          <a:ln>
            <a:noFill/>
          </a:ln>
          <a:effectLst/>
        </p:spPr>
        <p:txBody>
          <a:bodyPr>
            <a:spAutoFit/>
          </a:bodyPr>
          <a:lstStyle/>
          <a:p>
            <a:pPr lvl="1" eaLnBrk="1" hangingPunct="1">
              <a:spcBef>
                <a:spcPct val="50000"/>
              </a:spcBef>
              <a:defRPr/>
            </a:pPr>
            <a:r>
              <a:rPr b="1" dirty="0">
                <a:latin typeface="+mn-lt"/>
              </a:rPr>
              <a:t>Sleep </a:t>
            </a:r>
            <a:r>
              <a:rPr dirty="0">
                <a:latin typeface="+mn-lt"/>
              </a:rPr>
              <a:t>is a periodic and temporary interruption of wakefulness in which motor inactivation is almost complete and awareness of the external environment is maximally reduced.</a:t>
            </a:r>
            <a:endParaRPr lang="sr-Latn-RS" dirty="0">
              <a:latin typeface="+mn-lt"/>
            </a:endParaRPr>
          </a:p>
          <a:p>
            <a:pPr lvl="1" eaLnBrk="1" hangingPunct="1">
              <a:spcBef>
                <a:spcPct val="50000"/>
              </a:spcBef>
              <a:defRPr/>
            </a:pPr>
            <a:endParaRPr dirty="0">
              <a:latin typeface="+mn-lt"/>
            </a:endParaRPr>
          </a:p>
          <a:p>
            <a:pPr lvl="1" eaLnBrk="1" hangingPunct="1">
              <a:spcBef>
                <a:spcPct val="50000"/>
              </a:spcBef>
              <a:defRPr/>
            </a:pPr>
            <a:r>
              <a:rPr lang="sr-Latn-RS" dirty="0">
                <a:latin typeface="+mn-lt"/>
              </a:rPr>
              <a:t>It is a</a:t>
            </a:r>
            <a:r>
              <a:rPr dirty="0">
                <a:latin typeface="+mn-lt"/>
              </a:rPr>
              <a:t> part of the complete circadian rhythm of wakefulness and sleep, which lasts approximately 24.5 hours.</a:t>
            </a:r>
            <a:endParaRPr kumimoji="1" lang="sr-Latn-CS" dirty="0">
              <a:latin typeface="+mn-lt"/>
            </a:endParaRPr>
          </a:p>
          <a:p>
            <a:pPr lvl="1" eaLnBrk="1" hangingPunct="1">
              <a:spcBef>
                <a:spcPct val="50000"/>
              </a:spcBef>
              <a:defRPr/>
            </a:pPr>
            <a:endParaRPr kumimoji="1" lang="en-US" b="1" i="1" dirty="0">
              <a:effectLst>
                <a:outerShdw blurRad="38100" dist="38100" dir="2700000" algn="tl">
                  <a:srgbClr val="C0C0C0"/>
                </a:outerShdw>
              </a:effectLst>
              <a:latin typeface="Times New Roman" pitchFamily="18" charset="0"/>
            </a:endParaRPr>
          </a:p>
        </p:txBody>
      </p:sp>
    </p:spTree>
  </p:cSld>
  <p:clrMapOvr>
    <a:masterClrMapping/>
  </p:clrMapOvr>
  <p:transition advTm="15926">
    <p:comb/>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a:extLst>
              <a:ext uri="{FF2B5EF4-FFF2-40B4-BE49-F238E27FC236}">
                <a16:creationId xmlns:a16="http://schemas.microsoft.com/office/drawing/2014/main" id="{F0A5773C-0648-40B1-1350-6A7B53830CBC}"/>
              </a:ext>
            </a:extLst>
          </p:cNvPr>
          <p:cNvSpPr>
            <a:spLocks noGrp="1"/>
          </p:cNvSpPr>
          <p:nvPr>
            <p:ph type="title"/>
          </p:nvPr>
        </p:nvSpPr>
        <p:spPr>
          <a:xfrm>
            <a:off x="685800" y="800100"/>
            <a:ext cx="7772400" cy="762000"/>
          </a:xfrm>
        </p:spPr>
        <p:txBody>
          <a:bodyPr/>
          <a:lstStyle/>
          <a:p>
            <a:pPr eaLnBrk="1" hangingPunct="1"/>
            <a:r>
              <a:rPr lang="sr-Latn-RS" altLang="sr-Latn-RS" dirty="0"/>
              <a:t> </a:t>
            </a:r>
            <a:endParaRPr lang="sr-Cyrl-CS" altLang="sr-Latn-RS" dirty="0"/>
          </a:p>
        </p:txBody>
      </p:sp>
      <p:sp>
        <p:nvSpPr>
          <p:cNvPr id="64515" name="Rectangle 4">
            <a:extLst>
              <a:ext uri="{FF2B5EF4-FFF2-40B4-BE49-F238E27FC236}">
                <a16:creationId xmlns:a16="http://schemas.microsoft.com/office/drawing/2014/main" id="{563D0D1B-B20F-ED6E-2F9B-EE3850E4E5F8}"/>
              </a:ext>
            </a:extLst>
          </p:cNvPr>
          <p:cNvSpPr>
            <a:spLocks noChangeArrowheads="1"/>
          </p:cNvSpPr>
          <p:nvPr/>
        </p:nvSpPr>
        <p:spPr bwMode="auto">
          <a:xfrm>
            <a:off x="889000" y="-50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t>SEXUALITY DISORDER</a:t>
            </a:r>
            <a:endParaRPr kumimoji="1" lang="en-US" altLang="sr-Latn-RS" sz="1300" b="1">
              <a:latin typeface="Souvenir Lt BT" pitchFamily="18" charset="0"/>
            </a:endParaRPr>
          </a:p>
        </p:txBody>
      </p:sp>
      <p:sp>
        <p:nvSpPr>
          <p:cNvPr id="64516" name="Text Box 5">
            <a:extLst>
              <a:ext uri="{FF2B5EF4-FFF2-40B4-BE49-F238E27FC236}">
                <a16:creationId xmlns:a16="http://schemas.microsoft.com/office/drawing/2014/main" id="{DCEA320D-A334-E627-0251-ECAA898779DC}"/>
              </a:ext>
            </a:extLst>
          </p:cNvPr>
          <p:cNvSpPr txBox="1">
            <a:spLocks noChangeArrowheads="1"/>
          </p:cNvSpPr>
          <p:nvPr/>
        </p:nvSpPr>
        <p:spPr bwMode="auto">
          <a:xfrm>
            <a:off x="428625" y="1512888"/>
            <a:ext cx="8405813" cy="1040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eaLnBrk="1" hangingPunct="1">
              <a:lnSpc>
                <a:spcPct val="85000"/>
              </a:lnSpc>
              <a:spcBef>
                <a:spcPct val="50000"/>
              </a:spcBef>
              <a:buFontTx/>
              <a:buNone/>
            </a:pPr>
            <a:r>
              <a:rPr b="1" dirty="0"/>
              <a:t>Sexual disorders</a:t>
            </a:r>
            <a:endParaRPr kumimoji="1" lang="sr-Latn-CS" altLang="sr-Latn-RS" sz="2400" b="1" dirty="0">
              <a:latin typeface="Arial" panose="020B0604020202020204" pitchFamily="34" charset="0"/>
            </a:endParaRPr>
          </a:p>
          <a:p>
            <a:pPr lvl="1" eaLnBrk="1" hangingPunct="1">
              <a:lnSpc>
                <a:spcPct val="85000"/>
              </a:lnSpc>
              <a:spcBef>
                <a:spcPct val="50000"/>
              </a:spcBef>
              <a:buFontTx/>
              <a:buNone/>
            </a:pPr>
            <a:r>
              <a:rPr dirty="0"/>
              <a:t>Classification:</a:t>
            </a:r>
            <a:endParaRPr kumimoji="1" lang="en-US" altLang="sr-Latn-RS" sz="2400" i="1" dirty="0">
              <a:latin typeface="Arial" panose="020B0604020202020204" pitchFamily="34" charset="0"/>
            </a:endParaRPr>
          </a:p>
        </p:txBody>
      </p:sp>
      <p:sp>
        <p:nvSpPr>
          <p:cNvPr id="307208" name="Text Box 8">
            <a:extLst>
              <a:ext uri="{FF2B5EF4-FFF2-40B4-BE49-F238E27FC236}">
                <a16:creationId xmlns:a16="http://schemas.microsoft.com/office/drawing/2014/main" id="{CA636E0B-42D6-03A5-047C-EF64714C5411}"/>
              </a:ext>
            </a:extLst>
          </p:cNvPr>
          <p:cNvSpPr txBox="1">
            <a:spLocks noChangeArrowheads="1"/>
          </p:cNvSpPr>
          <p:nvPr/>
        </p:nvSpPr>
        <p:spPr bwMode="auto">
          <a:xfrm>
            <a:off x="1285875" y="2784475"/>
            <a:ext cx="6619875" cy="1570038"/>
          </a:xfrm>
          <a:prstGeom prst="rect">
            <a:avLst/>
          </a:prstGeom>
          <a:noFill/>
          <a:ln>
            <a:noFill/>
          </a:ln>
          <a:effectLst/>
        </p:spPr>
        <p:txBody>
          <a:bodyPr>
            <a:spAutoFit/>
          </a:bodyPr>
          <a:lstStyle/>
          <a:p>
            <a:pPr lvl="1" eaLnBrk="1" hangingPunct="1">
              <a:spcBef>
                <a:spcPct val="50000"/>
              </a:spcBef>
              <a:buFontTx/>
              <a:buChar char="•"/>
              <a:defRPr/>
            </a:pPr>
            <a:r>
              <a:rPr dirty="0">
                <a:latin typeface="+mn-lt"/>
              </a:rPr>
              <a:t>Psychosexual dysfunctions</a:t>
            </a:r>
            <a:endParaRPr kumimoji="1" lang="sr-Latn-CS" b="1" dirty="0">
              <a:latin typeface="+mn-lt"/>
            </a:endParaRPr>
          </a:p>
          <a:p>
            <a:pPr lvl="1" eaLnBrk="1" hangingPunct="1">
              <a:spcBef>
                <a:spcPct val="50000"/>
              </a:spcBef>
              <a:buFontTx/>
              <a:buChar char="•"/>
              <a:defRPr/>
            </a:pPr>
            <a:r>
              <a:rPr dirty="0">
                <a:latin typeface="+mn-lt"/>
              </a:rPr>
              <a:t>Disorders of sexual identity</a:t>
            </a:r>
          </a:p>
          <a:p>
            <a:pPr lvl="1" eaLnBrk="1" hangingPunct="1">
              <a:spcBef>
                <a:spcPct val="50000"/>
              </a:spcBef>
              <a:buFontTx/>
              <a:buChar char="•"/>
              <a:defRPr/>
            </a:pPr>
            <a:r>
              <a:rPr dirty="0" err="1">
                <a:latin typeface="+mn-lt"/>
              </a:rPr>
              <a:t>Paraphilias</a:t>
            </a:r>
            <a:endParaRPr dirty="0">
              <a:latin typeface="+mn-lt"/>
            </a:endParaRPr>
          </a:p>
        </p:txBody>
      </p:sp>
    </p:spTree>
  </p:cSld>
  <p:clrMapOvr>
    <a:masterClrMapping/>
  </p:clrMapOvr>
  <p:transition advTm="7432">
    <p:comb/>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7385081A-3CD4-8CCF-F0E5-FA5070DECCAB}"/>
              </a:ext>
            </a:extLst>
          </p:cNvPr>
          <p:cNvSpPr>
            <a:spLocks noGrp="1"/>
          </p:cNvSpPr>
          <p:nvPr>
            <p:ph type="title"/>
          </p:nvPr>
        </p:nvSpPr>
        <p:spPr>
          <a:xfrm>
            <a:off x="685800" y="800100"/>
            <a:ext cx="7772400" cy="762000"/>
          </a:xfrm>
        </p:spPr>
        <p:txBody>
          <a:bodyPr/>
          <a:lstStyle/>
          <a:p>
            <a:pPr eaLnBrk="1" hangingPunct="1"/>
            <a:endParaRPr lang="sr-Cyrl-CS" altLang="sr-Latn-RS"/>
          </a:p>
        </p:txBody>
      </p:sp>
      <p:sp>
        <p:nvSpPr>
          <p:cNvPr id="66563" name="Rectangle 4">
            <a:extLst>
              <a:ext uri="{FF2B5EF4-FFF2-40B4-BE49-F238E27FC236}">
                <a16:creationId xmlns:a16="http://schemas.microsoft.com/office/drawing/2014/main" id="{E821842F-7F36-ABFD-B005-FA17A5BE9EC0}"/>
              </a:ext>
            </a:extLst>
          </p:cNvPr>
          <p:cNvSpPr>
            <a:spLocks noChangeArrowheads="1"/>
          </p:cNvSpPr>
          <p:nvPr/>
        </p:nvSpPr>
        <p:spPr bwMode="auto">
          <a:xfrm>
            <a:off x="889000" y="-50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t>SEXUALITY DISORDER</a:t>
            </a:r>
          </a:p>
        </p:txBody>
      </p:sp>
      <p:sp>
        <p:nvSpPr>
          <p:cNvPr id="66564" name="Text Box 5">
            <a:extLst>
              <a:ext uri="{FF2B5EF4-FFF2-40B4-BE49-F238E27FC236}">
                <a16:creationId xmlns:a16="http://schemas.microsoft.com/office/drawing/2014/main" id="{0ACD509A-AB2E-E89C-6FFE-F39ACD15A681}"/>
              </a:ext>
            </a:extLst>
          </p:cNvPr>
          <p:cNvSpPr txBox="1">
            <a:spLocks noChangeArrowheads="1"/>
          </p:cNvSpPr>
          <p:nvPr/>
        </p:nvSpPr>
        <p:spPr bwMode="auto">
          <a:xfrm>
            <a:off x="428625" y="1512888"/>
            <a:ext cx="8405813" cy="1040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eaLnBrk="1" hangingPunct="1">
              <a:lnSpc>
                <a:spcPct val="85000"/>
              </a:lnSpc>
              <a:spcBef>
                <a:spcPct val="50000"/>
              </a:spcBef>
              <a:buFontTx/>
              <a:buNone/>
            </a:pPr>
            <a:r>
              <a:rPr b="1" dirty="0"/>
              <a:t>Psychosexual dysfunctions</a:t>
            </a:r>
            <a:endParaRPr kumimoji="1" lang="sr-Latn-CS" altLang="sr-Latn-RS" sz="2400" b="1" dirty="0">
              <a:latin typeface="Arial" panose="020B0604020202020204" pitchFamily="34" charset="0"/>
            </a:endParaRPr>
          </a:p>
          <a:p>
            <a:pPr lvl="1" eaLnBrk="1" hangingPunct="1">
              <a:lnSpc>
                <a:spcPct val="85000"/>
              </a:lnSpc>
              <a:spcBef>
                <a:spcPct val="50000"/>
              </a:spcBef>
              <a:buFontTx/>
              <a:buNone/>
            </a:pPr>
            <a:r>
              <a:rPr dirty="0"/>
              <a:t>Division:</a:t>
            </a:r>
            <a:endParaRPr kumimoji="1" lang="en-US" altLang="sr-Latn-RS" sz="2400" i="1" dirty="0">
              <a:latin typeface="Arial" panose="020B0604020202020204" pitchFamily="34" charset="0"/>
            </a:endParaRPr>
          </a:p>
        </p:txBody>
      </p:sp>
      <p:sp>
        <p:nvSpPr>
          <p:cNvPr id="308230" name="Text Box 6">
            <a:extLst>
              <a:ext uri="{FF2B5EF4-FFF2-40B4-BE49-F238E27FC236}">
                <a16:creationId xmlns:a16="http://schemas.microsoft.com/office/drawing/2014/main" id="{06D3645A-C114-2DAE-D68C-02EDD7D108E0}"/>
              </a:ext>
            </a:extLst>
          </p:cNvPr>
          <p:cNvSpPr txBox="1">
            <a:spLocks noChangeArrowheads="1"/>
          </p:cNvSpPr>
          <p:nvPr/>
        </p:nvSpPr>
        <p:spPr bwMode="auto">
          <a:xfrm>
            <a:off x="1285875" y="2855913"/>
            <a:ext cx="6619875" cy="1570037"/>
          </a:xfrm>
          <a:prstGeom prst="rect">
            <a:avLst/>
          </a:prstGeom>
          <a:noFill/>
          <a:ln>
            <a:noFill/>
          </a:ln>
          <a:effectLst/>
        </p:spPr>
        <p:txBody>
          <a:bodyPr>
            <a:spAutoFit/>
          </a:bodyPr>
          <a:lstStyle/>
          <a:p>
            <a:pPr lvl="1" eaLnBrk="1" hangingPunct="1">
              <a:spcBef>
                <a:spcPct val="50000"/>
              </a:spcBef>
              <a:buFontTx/>
              <a:buChar char="•"/>
              <a:defRPr/>
            </a:pPr>
            <a:r>
              <a:rPr dirty="0">
                <a:latin typeface="+mn-lt"/>
              </a:rPr>
              <a:t>Disorders of sexual desire</a:t>
            </a:r>
            <a:endParaRPr kumimoji="1" lang="sr-Latn-CS" b="1" dirty="0">
              <a:latin typeface="+mn-lt"/>
            </a:endParaRPr>
          </a:p>
          <a:p>
            <a:pPr lvl="1" eaLnBrk="1" hangingPunct="1">
              <a:spcBef>
                <a:spcPct val="50000"/>
              </a:spcBef>
              <a:buFontTx/>
              <a:buChar char="•"/>
              <a:defRPr/>
            </a:pPr>
            <a:r>
              <a:rPr dirty="0">
                <a:latin typeface="+mn-lt"/>
              </a:rPr>
              <a:t>Disorders of sexual arousal</a:t>
            </a:r>
            <a:endParaRPr kumimoji="1" lang="sr-Latn-CS" b="1" dirty="0">
              <a:latin typeface="+mn-lt"/>
            </a:endParaRPr>
          </a:p>
          <a:p>
            <a:pPr lvl="1" eaLnBrk="1" hangingPunct="1">
              <a:spcBef>
                <a:spcPct val="50000"/>
              </a:spcBef>
              <a:buFontTx/>
              <a:buChar char="•"/>
              <a:defRPr/>
            </a:pPr>
            <a:r>
              <a:rPr dirty="0">
                <a:latin typeface="+mn-lt"/>
              </a:rPr>
              <a:t>Disorders of orgasm</a:t>
            </a:r>
          </a:p>
        </p:txBody>
      </p:sp>
    </p:spTree>
  </p:cSld>
  <p:clrMapOvr>
    <a:masterClrMapping/>
  </p:clrMapOvr>
  <p:transition advTm="11101">
    <p:comb/>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a:extLst>
              <a:ext uri="{FF2B5EF4-FFF2-40B4-BE49-F238E27FC236}">
                <a16:creationId xmlns:a16="http://schemas.microsoft.com/office/drawing/2014/main" id="{647E1B21-92BA-F885-D238-10B1B808B2EC}"/>
              </a:ext>
            </a:extLst>
          </p:cNvPr>
          <p:cNvSpPr>
            <a:spLocks noGrp="1"/>
          </p:cNvSpPr>
          <p:nvPr>
            <p:ph type="title"/>
          </p:nvPr>
        </p:nvSpPr>
        <p:spPr>
          <a:xfrm>
            <a:off x="685800" y="800100"/>
            <a:ext cx="7772400" cy="762000"/>
          </a:xfrm>
        </p:spPr>
        <p:txBody>
          <a:bodyPr/>
          <a:lstStyle/>
          <a:p>
            <a:pPr eaLnBrk="1" hangingPunct="1"/>
            <a:endParaRPr lang="sr-Cyrl-CS" altLang="sr-Latn-RS"/>
          </a:p>
        </p:txBody>
      </p:sp>
      <p:sp>
        <p:nvSpPr>
          <p:cNvPr id="68611" name="Rectangle 4">
            <a:extLst>
              <a:ext uri="{FF2B5EF4-FFF2-40B4-BE49-F238E27FC236}">
                <a16:creationId xmlns:a16="http://schemas.microsoft.com/office/drawing/2014/main" id="{42D110F5-836B-D072-DCF1-88B5B4B81D61}"/>
              </a:ext>
            </a:extLst>
          </p:cNvPr>
          <p:cNvSpPr>
            <a:spLocks noChangeArrowheads="1"/>
          </p:cNvSpPr>
          <p:nvPr/>
        </p:nvSpPr>
        <p:spPr bwMode="auto">
          <a:xfrm>
            <a:off x="889000" y="-50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t>PSYCHOSEXUAL DYSFUNCTIONS SEXUALITY DISORDER</a:t>
            </a:r>
          </a:p>
        </p:txBody>
      </p:sp>
      <p:sp>
        <p:nvSpPr>
          <p:cNvPr id="68612" name="Text Box 5">
            <a:extLst>
              <a:ext uri="{FF2B5EF4-FFF2-40B4-BE49-F238E27FC236}">
                <a16:creationId xmlns:a16="http://schemas.microsoft.com/office/drawing/2014/main" id="{8A6B1D39-60FF-791D-5AD4-C5FFB183D66D}"/>
              </a:ext>
            </a:extLst>
          </p:cNvPr>
          <p:cNvSpPr txBox="1">
            <a:spLocks noChangeArrowheads="1"/>
          </p:cNvSpPr>
          <p:nvPr/>
        </p:nvSpPr>
        <p:spPr bwMode="auto">
          <a:xfrm>
            <a:off x="428625" y="1584325"/>
            <a:ext cx="8405813" cy="459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eaLnBrk="1" hangingPunct="1">
              <a:lnSpc>
                <a:spcPct val="85000"/>
              </a:lnSpc>
              <a:spcBef>
                <a:spcPct val="50000"/>
              </a:spcBef>
              <a:buFontTx/>
              <a:buNone/>
            </a:pPr>
            <a:r>
              <a:rPr b="1" dirty="0"/>
              <a:t>Disorders of sexual desire</a:t>
            </a:r>
            <a:endParaRPr kumimoji="1" lang="en-US" altLang="sr-Latn-RS" sz="2200" b="1" i="1" dirty="0">
              <a:latin typeface="Arial" panose="020B0604020202020204" pitchFamily="34" charset="0"/>
            </a:endParaRPr>
          </a:p>
        </p:txBody>
      </p:sp>
      <p:sp>
        <p:nvSpPr>
          <p:cNvPr id="309254" name="Text Box 6">
            <a:extLst>
              <a:ext uri="{FF2B5EF4-FFF2-40B4-BE49-F238E27FC236}">
                <a16:creationId xmlns:a16="http://schemas.microsoft.com/office/drawing/2014/main" id="{9DF3B8DE-A731-D9F5-BBE6-FB87427CEF9B}"/>
              </a:ext>
            </a:extLst>
          </p:cNvPr>
          <p:cNvSpPr txBox="1">
            <a:spLocks noChangeArrowheads="1"/>
          </p:cNvSpPr>
          <p:nvPr/>
        </p:nvSpPr>
        <p:spPr bwMode="auto">
          <a:xfrm>
            <a:off x="185738" y="2127250"/>
            <a:ext cx="8651875" cy="1200329"/>
          </a:xfrm>
          <a:prstGeom prst="rect">
            <a:avLst/>
          </a:prstGeom>
          <a:noFill/>
          <a:ln>
            <a:noFill/>
          </a:ln>
          <a:effectLst/>
        </p:spPr>
        <p:txBody>
          <a:bodyPr>
            <a:spAutoFit/>
          </a:bodyPr>
          <a:lstStyle/>
          <a:p>
            <a:pPr lvl="1" eaLnBrk="1" hangingPunct="1">
              <a:spcBef>
                <a:spcPct val="50000"/>
              </a:spcBef>
              <a:defRPr/>
            </a:pPr>
            <a:r>
              <a:rPr dirty="0"/>
              <a:t>- </a:t>
            </a:r>
            <a:r>
              <a:rPr dirty="0">
                <a:latin typeface="+mn-lt"/>
              </a:rPr>
              <a:t>Insufficient or loss of sexual desire, aversion to sexual pleasure and absence of sexual </a:t>
            </a:r>
            <a:r>
              <a:rPr lang="sr-Latn-RS" dirty="0">
                <a:latin typeface="+mn-lt"/>
              </a:rPr>
              <a:t>enjoyment</a:t>
            </a:r>
            <a:r>
              <a:rPr dirty="0">
                <a:latin typeface="+mn-lt"/>
              </a:rPr>
              <a:t>, increased sexual desire: ♀ nymphomania, ♂ satyriasis</a:t>
            </a:r>
          </a:p>
        </p:txBody>
      </p:sp>
      <p:sp>
        <p:nvSpPr>
          <p:cNvPr id="68614" name="Text Box 8">
            <a:extLst>
              <a:ext uri="{FF2B5EF4-FFF2-40B4-BE49-F238E27FC236}">
                <a16:creationId xmlns:a16="http://schemas.microsoft.com/office/drawing/2014/main" id="{586B222E-38A8-5EA5-A77F-B35654A9E629}"/>
              </a:ext>
            </a:extLst>
          </p:cNvPr>
          <p:cNvSpPr txBox="1">
            <a:spLocks noChangeArrowheads="1"/>
          </p:cNvSpPr>
          <p:nvPr/>
        </p:nvSpPr>
        <p:spPr bwMode="auto">
          <a:xfrm>
            <a:off x="423863" y="3836988"/>
            <a:ext cx="8405812" cy="459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eaLnBrk="1" hangingPunct="1">
              <a:lnSpc>
                <a:spcPct val="85000"/>
              </a:lnSpc>
              <a:spcBef>
                <a:spcPct val="50000"/>
              </a:spcBef>
              <a:buFontTx/>
              <a:buNone/>
            </a:pPr>
            <a:r>
              <a:rPr b="1" dirty="0"/>
              <a:t>Disorders of sexual arousal</a:t>
            </a:r>
            <a:r>
              <a:rPr dirty="0"/>
              <a:t>:</a:t>
            </a:r>
            <a:endParaRPr kumimoji="1" lang="en-US" altLang="sr-Latn-RS" sz="2200" i="1" dirty="0">
              <a:latin typeface="Arial" panose="020B0604020202020204" pitchFamily="34" charset="0"/>
            </a:endParaRPr>
          </a:p>
        </p:txBody>
      </p:sp>
      <p:sp>
        <p:nvSpPr>
          <p:cNvPr id="309257" name="Text Box 9">
            <a:extLst>
              <a:ext uri="{FF2B5EF4-FFF2-40B4-BE49-F238E27FC236}">
                <a16:creationId xmlns:a16="http://schemas.microsoft.com/office/drawing/2014/main" id="{ABBBE409-58C2-BBAB-D3D3-C050C216D003}"/>
              </a:ext>
            </a:extLst>
          </p:cNvPr>
          <p:cNvSpPr txBox="1">
            <a:spLocks noChangeArrowheads="1"/>
          </p:cNvSpPr>
          <p:nvPr/>
        </p:nvSpPr>
        <p:spPr bwMode="auto">
          <a:xfrm>
            <a:off x="180975" y="4394200"/>
            <a:ext cx="8651875" cy="2677656"/>
          </a:xfrm>
          <a:prstGeom prst="rect">
            <a:avLst/>
          </a:prstGeom>
          <a:noFill/>
          <a:ln>
            <a:noFill/>
          </a:ln>
          <a:effectLst/>
        </p:spPr>
        <p:txBody>
          <a:bodyPr>
            <a:spAutoFit/>
          </a:bodyPr>
          <a:lstStyle/>
          <a:p>
            <a:pPr lvl="1" eaLnBrk="1" hangingPunct="1">
              <a:spcBef>
                <a:spcPct val="50000"/>
              </a:spcBef>
              <a:defRPr/>
            </a:pPr>
            <a:r>
              <a:rPr dirty="0"/>
              <a:t>♀ </a:t>
            </a:r>
            <a:r>
              <a:rPr dirty="0">
                <a:latin typeface="+mn-lt"/>
              </a:rPr>
              <a:t>Frigidity - inhibited sexual arousal in women</a:t>
            </a:r>
            <a:endParaRPr kumimoji="1" lang="sr-Latn-CS" sz="2200" dirty="0">
              <a:latin typeface="+mn-lt"/>
            </a:endParaRPr>
          </a:p>
          <a:p>
            <a:pPr lvl="1" eaLnBrk="1" hangingPunct="1">
              <a:spcBef>
                <a:spcPct val="50000"/>
              </a:spcBef>
              <a:defRPr/>
            </a:pPr>
            <a:r>
              <a:rPr dirty="0">
                <a:latin typeface="+mn-lt"/>
              </a:rPr>
              <a:t>♂ Impotence - absence of erection in men</a:t>
            </a:r>
            <a:endParaRPr lang="sr-Latn-RS" dirty="0">
              <a:latin typeface="+mn-lt"/>
            </a:endParaRPr>
          </a:p>
          <a:p>
            <a:pPr lvl="1" eaLnBrk="1" hangingPunct="1">
              <a:spcBef>
                <a:spcPct val="50000"/>
              </a:spcBef>
              <a:defRPr/>
            </a:pPr>
            <a:endParaRPr lang="sr-Latn-RS" dirty="0"/>
          </a:p>
          <a:p>
            <a:pPr lvl="1" eaLnBrk="1" hangingPunct="1">
              <a:spcBef>
                <a:spcPct val="50000"/>
              </a:spcBef>
              <a:defRPr/>
            </a:pPr>
            <a:endParaRPr lang="sr-Latn-RS" dirty="0"/>
          </a:p>
          <a:p>
            <a:pPr lvl="1" eaLnBrk="1" hangingPunct="1">
              <a:spcBef>
                <a:spcPct val="50000"/>
              </a:spcBef>
              <a:defRPr/>
            </a:pPr>
            <a:endParaRPr dirty="0"/>
          </a:p>
        </p:txBody>
      </p:sp>
    </p:spTree>
  </p:cSld>
  <p:clrMapOvr>
    <a:masterClrMapping/>
  </p:clrMapOvr>
  <p:transition advTm="27673">
    <p:comb/>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a:extLst>
              <a:ext uri="{FF2B5EF4-FFF2-40B4-BE49-F238E27FC236}">
                <a16:creationId xmlns:a16="http://schemas.microsoft.com/office/drawing/2014/main" id="{F9054CBD-1CCE-3C5C-6328-4FBC6A187CE9}"/>
              </a:ext>
            </a:extLst>
          </p:cNvPr>
          <p:cNvSpPr>
            <a:spLocks noGrp="1"/>
          </p:cNvSpPr>
          <p:nvPr>
            <p:ph type="title"/>
          </p:nvPr>
        </p:nvSpPr>
        <p:spPr>
          <a:xfrm>
            <a:off x="685800" y="800100"/>
            <a:ext cx="7772400" cy="762000"/>
          </a:xfrm>
        </p:spPr>
        <p:txBody>
          <a:bodyPr/>
          <a:lstStyle/>
          <a:p>
            <a:pPr eaLnBrk="1" hangingPunct="1"/>
            <a:endParaRPr lang="sr-Cyrl-CS" altLang="sr-Latn-RS"/>
          </a:p>
        </p:txBody>
      </p:sp>
      <p:sp>
        <p:nvSpPr>
          <p:cNvPr id="70659" name="Rectangle 4">
            <a:extLst>
              <a:ext uri="{FF2B5EF4-FFF2-40B4-BE49-F238E27FC236}">
                <a16:creationId xmlns:a16="http://schemas.microsoft.com/office/drawing/2014/main" id="{EEFBC5FE-06C0-BAB8-529C-4672FF2696AB}"/>
              </a:ext>
            </a:extLst>
          </p:cNvPr>
          <p:cNvSpPr>
            <a:spLocks noChangeArrowheads="1"/>
          </p:cNvSpPr>
          <p:nvPr/>
        </p:nvSpPr>
        <p:spPr bwMode="auto">
          <a:xfrm>
            <a:off x="889000" y="-50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rPr dirty="0"/>
              <a:t>PSYCHOSEXUAL DYSFUNCTIONS SEXUALITY DISORDER</a:t>
            </a:r>
          </a:p>
        </p:txBody>
      </p:sp>
      <p:sp>
        <p:nvSpPr>
          <p:cNvPr id="70660" name="Text Box 5">
            <a:extLst>
              <a:ext uri="{FF2B5EF4-FFF2-40B4-BE49-F238E27FC236}">
                <a16:creationId xmlns:a16="http://schemas.microsoft.com/office/drawing/2014/main" id="{E321ECB8-3BC2-025A-CB1E-C71C7EECFAB4}"/>
              </a:ext>
            </a:extLst>
          </p:cNvPr>
          <p:cNvSpPr txBox="1">
            <a:spLocks noChangeArrowheads="1"/>
          </p:cNvSpPr>
          <p:nvPr/>
        </p:nvSpPr>
        <p:spPr bwMode="auto">
          <a:xfrm>
            <a:off x="442913" y="1584325"/>
            <a:ext cx="8405812" cy="459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eaLnBrk="1" hangingPunct="1">
              <a:lnSpc>
                <a:spcPct val="85000"/>
              </a:lnSpc>
              <a:spcBef>
                <a:spcPct val="50000"/>
              </a:spcBef>
              <a:buFontTx/>
              <a:buNone/>
            </a:pPr>
            <a:r>
              <a:rPr b="1" dirty="0"/>
              <a:t>Disorders of orgasm</a:t>
            </a:r>
            <a:r>
              <a:rPr dirty="0"/>
              <a:t>:</a:t>
            </a:r>
            <a:endParaRPr kumimoji="1" lang="en-US" altLang="sr-Latn-RS" sz="2200" i="1" dirty="0">
              <a:latin typeface="Arial" panose="020B0604020202020204" pitchFamily="34" charset="0"/>
            </a:endParaRPr>
          </a:p>
        </p:txBody>
      </p:sp>
      <p:sp>
        <p:nvSpPr>
          <p:cNvPr id="70661" name="Text Box 9">
            <a:extLst>
              <a:ext uri="{FF2B5EF4-FFF2-40B4-BE49-F238E27FC236}">
                <a16:creationId xmlns:a16="http://schemas.microsoft.com/office/drawing/2014/main" id="{38B6A223-C12D-0261-B3ED-6CAD937AEB65}"/>
              </a:ext>
            </a:extLst>
          </p:cNvPr>
          <p:cNvSpPr txBox="1">
            <a:spLocks noChangeArrowheads="1"/>
          </p:cNvSpPr>
          <p:nvPr/>
        </p:nvSpPr>
        <p:spPr bwMode="auto">
          <a:xfrm>
            <a:off x="295275" y="2336800"/>
            <a:ext cx="8651875" cy="3534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eaLnBrk="1" hangingPunct="1">
              <a:lnSpc>
                <a:spcPct val="120000"/>
              </a:lnSpc>
              <a:spcBef>
                <a:spcPct val="50000"/>
              </a:spcBef>
              <a:buFontTx/>
              <a:buNone/>
            </a:pPr>
            <a:r>
              <a:rPr dirty="0"/>
              <a:t>♀ </a:t>
            </a:r>
            <a:r>
              <a:rPr sz="2400" dirty="0"/>
              <a:t>inhibited orgasm in women,</a:t>
            </a:r>
            <a:endParaRPr lang="sr-Latn-RS" sz="2400" dirty="0"/>
          </a:p>
          <a:p>
            <a:pPr lvl="1" eaLnBrk="1" hangingPunct="1">
              <a:lnSpc>
                <a:spcPct val="120000"/>
              </a:lnSpc>
              <a:spcBef>
                <a:spcPct val="50000"/>
              </a:spcBef>
              <a:buFontTx/>
              <a:buNone/>
            </a:pPr>
            <a:r>
              <a:rPr sz="2400" dirty="0"/>
              <a:t>♂ inhibited orgasm in men,</a:t>
            </a:r>
            <a:endParaRPr lang="sr-Latn-RS" sz="2400" dirty="0"/>
          </a:p>
          <a:p>
            <a:pPr lvl="1" eaLnBrk="1" hangingPunct="1">
              <a:lnSpc>
                <a:spcPct val="120000"/>
              </a:lnSpc>
              <a:spcBef>
                <a:spcPct val="50000"/>
              </a:spcBef>
              <a:buFontTx/>
              <a:buNone/>
            </a:pPr>
            <a:r>
              <a:rPr sz="2400" dirty="0"/>
              <a:t>♂ premature ejaculation, </a:t>
            </a:r>
            <a:endParaRPr lang="sr-Latn-RS" sz="2400" dirty="0"/>
          </a:p>
          <a:p>
            <a:pPr lvl="1" eaLnBrk="1" hangingPunct="1">
              <a:lnSpc>
                <a:spcPct val="120000"/>
              </a:lnSpc>
              <a:spcBef>
                <a:spcPct val="50000"/>
              </a:spcBef>
              <a:buFontTx/>
              <a:buNone/>
            </a:pPr>
            <a:r>
              <a:rPr lang="sr-Latn-RS" sz="2400" dirty="0"/>
              <a:t> </a:t>
            </a:r>
            <a:r>
              <a:rPr sz="2400" dirty="0"/>
              <a:t>♀♂ </a:t>
            </a:r>
            <a:r>
              <a:rPr sz="2400" dirty="0" err="1"/>
              <a:t>dyspareunia</a:t>
            </a:r>
            <a:r>
              <a:rPr sz="2400" dirty="0"/>
              <a:t> - genital pain during intercourse,</a:t>
            </a:r>
            <a:endParaRPr lang="sr-Latn-RS" sz="2400" dirty="0"/>
          </a:p>
          <a:p>
            <a:pPr lvl="1" eaLnBrk="1" hangingPunct="1">
              <a:lnSpc>
                <a:spcPct val="120000"/>
              </a:lnSpc>
              <a:spcBef>
                <a:spcPct val="50000"/>
              </a:spcBef>
              <a:buFontTx/>
              <a:buNone/>
            </a:pPr>
            <a:r>
              <a:rPr sz="2400" dirty="0"/>
              <a:t> ♀ </a:t>
            </a:r>
            <a:r>
              <a:rPr sz="2400" dirty="0" err="1"/>
              <a:t>vaginismus</a:t>
            </a:r>
            <a:r>
              <a:rPr sz="2400" dirty="0"/>
              <a:t> - insufficient spasms of the musculature of the external third of the vagina</a:t>
            </a:r>
          </a:p>
        </p:txBody>
      </p:sp>
    </p:spTree>
  </p:cSld>
  <p:clrMapOvr>
    <a:masterClrMapping/>
  </p:clrMapOvr>
  <p:transition advTm="28140">
    <p:comb/>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a:extLst>
              <a:ext uri="{FF2B5EF4-FFF2-40B4-BE49-F238E27FC236}">
                <a16:creationId xmlns:a16="http://schemas.microsoft.com/office/drawing/2014/main" id="{55D4376E-0AB7-BB19-9BA4-5EA5BCCAA18F}"/>
              </a:ext>
            </a:extLst>
          </p:cNvPr>
          <p:cNvSpPr>
            <a:spLocks noGrp="1"/>
          </p:cNvSpPr>
          <p:nvPr>
            <p:ph type="title"/>
          </p:nvPr>
        </p:nvSpPr>
        <p:spPr>
          <a:xfrm>
            <a:off x="685800" y="800100"/>
            <a:ext cx="7772400" cy="762000"/>
          </a:xfrm>
        </p:spPr>
        <p:txBody>
          <a:bodyPr/>
          <a:lstStyle/>
          <a:p>
            <a:pPr eaLnBrk="1" hangingPunct="1"/>
            <a:endParaRPr lang="sr-Cyrl-CS" altLang="sr-Latn-RS"/>
          </a:p>
        </p:txBody>
      </p:sp>
      <p:sp>
        <p:nvSpPr>
          <p:cNvPr id="72707" name="Rectangle 4">
            <a:extLst>
              <a:ext uri="{FF2B5EF4-FFF2-40B4-BE49-F238E27FC236}">
                <a16:creationId xmlns:a16="http://schemas.microsoft.com/office/drawing/2014/main" id="{F514D8E3-8C89-C250-61A4-141D64C1501D}"/>
              </a:ext>
            </a:extLst>
          </p:cNvPr>
          <p:cNvSpPr>
            <a:spLocks noChangeArrowheads="1"/>
          </p:cNvSpPr>
          <p:nvPr/>
        </p:nvSpPr>
        <p:spPr bwMode="auto">
          <a:xfrm>
            <a:off x="889000" y="-50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t>SEXUALITY DISORDER</a:t>
            </a:r>
          </a:p>
        </p:txBody>
      </p:sp>
      <p:sp>
        <p:nvSpPr>
          <p:cNvPr id="72708" name="Text Box 5">
            <a:extLst>
              <a:ext uri="{FF2B5EF4-FFF2-40B4-BE49-F238E27FC236}">
                <a16:creationId xmlns:a16="http://schemas.microsoft.com/office/drawing/2014/main" id="{930A5350-8B25-5DC6-8A0D-54A8D299F224}"/>
              </a:ext>
            </a:extLst>
          </p:cNvPr>
          <p:cNvSpPr txBox="1">
            <a:spLocks noChangeArrowheads="1"/>
          </p:cNvSpPr>
          <p:nvPr/>
        </p:nvSpPr>
        <p:spPr bwMode="auto">
          <a:xfrm>
            <a:off x="628650" y="1584325"/>
            <a:ext cx="8405813" cy="459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eaLnBrk="1" hangingPunct="1">
              <a:lnSpc>
                <a:spcPct val="85000"/>
              </a:lnSpc>
              <a:spcBef>
                <a:spcPct val="50000"/>
              </a:spcBef>
              <a:buFontTx/>
              <a:buNone/>
            </a:pPr>
            <a:r>
              <a:rPr b="1" dirty="0"/>
              <a:t>Disorders of sexual identity</a:t>
            </a:r>
            <a:endParaRPr kumimoji="1" lang="en-US" altLang="sr-Latn-RS" sz="2400" b="1" i="1" dirty="0">
              <a:latin typeface="Arial" panose="020B0604020202020204" pitchFamily="34" charset="0"/>
            </a:endParaRPr>
          </a:p>
        </p:txBody>
      </p:sp>
      <p:sp>
        <p:nvSpPr>
          <p:cNvPr id="312326" name="Text Box 6">
            <a:extLst>
              <a:ext uri="{FF2B5EF4-FFF2-40B4-BE49-F238E27FC236}">
                <a16:creationId xmlns:a16="http://schemas.microsoft.com/office/drawing/2014/main" id="{CDADCDF9-155E-B429-1AFE-E366D66B0BED}"/>
              </a:ext>
            </a:extLst>
          </p:cNvPr>
          <p:cNvSpPr txBox="1">
            <a:spLocks noChangeArrowheads="1"/>
          </p:cNvSpPr>
          <p:nvPr/>
        </p:nvSpPr>
        <p:spPr bwMode="auto">
          <a:xfrm>
            <a:off x="1028700" y="2613025"/>
            <a:ext cx="6619875" cy="2308324"/>
          </a:xfrm>
          <a:prstGeom prst="rect">
            <a:avLst/>
          </a:prstGeom>
          <a:noFill/>
          <a:ln>
            <a:noFill/>
          </a:ln>
          <a:effectLst/>
        </p:spPr>
        <p:txBody>
          <a:bodyPr>
            <a:spAutoFit/>
          </a:bodyPr>
          <a:lstStyle/>
          <a:p>
            <a:pPr lvl="1" eaLnBrk="1" hangingPunct="1">
              <a:spcBef>
                <a:spcPct val="50000"/>
              </a:spcBef>
              <a:buFontTx/>
              <a:buChar char="•"/>
              <a:defRPr/>
            </a:pPr>
            <a:r>
              <a:rPr dirty="0" err="1">
                <a:latin typeface="+mn-lt"/>
              </a:rPr>
              <a:t>Transsexuality</a:t>
            </a:r>
            <a:endParaRPr lang="sr-Latn-RS" dirty="0">
              <a:latin typeface="+mn-lt"/>
            </a:endParaRPr>
          </a:p>
          <a:p>
            <a:pPr lvl="1" eaLnBrk="1" hangingPunct="1">
              <a:spcBef>
                <a:spcPct val="50000"/>
              </a:spcBef>
              <a:defRPr/>
            </a:pPr>
            <a:r>
              <a:rPr dirty="0">
                <a:latin typeface="+mn-lt"/>
              </a:rPr>
              <a:t> - asexual, homosexual, heterosexual</a:t>
            </a:r>
            <a:endParaRPr kumimoji="1" lang="sr-Latn-CS" b="1" dirty="0">
              <a:latin typeface="+mn-lt"/>
            </a:endParaRPr>
          </a:p>
          <a:p>
            <a:pPr lvl="1" eaLnBrk="1" hangingPunct="1">
              <a:spcBef>
                <a:spcPct val="50000"/>
              </a:spcBef>
              <a:defRPr/>
            </a:pPr>
            <a:endParaRPr kumimoji="1" lang="sr-Latn-CS" sz="800" b="1" dirty="0">
              <a:effectLst>
                <a:outerShdw blurRad="38100" dist="38100" dir="2700000" algn="tl">
                  <a:srgbClr val="C0C0C0"/>
                </a:outerShdw>
              </a:effectLst>
              <a:latin typeface="+mn-lt"/>
            </a:endParaRPr>
          </a:p>
          <a:p>
            <a:pPr lvl="1" eaLnBrk="1" hangingPunct="1">
              <a:spcBef>
                <a:spcPct val="50000"/>
              </a:spcBef>
              <a:buFontTx/>
              <a:buChar char="•"/>
              <a:defRPr/>
            </a:pPr>
            <a:r>
              <a:rPr dirty="0" err="1">
                <a:latin typeface="+mn-lt"/>
              </a:rPr>
              <a:t>Transvestism</a:t>
            </a:r>
            <a:endParaRPr kumimoji="1" lang="sr-Latn-CS" b="1" dirty="0">
              <a:latin typeface="+mn-lt"/>
            </a:endParaRPr>
          </a:p>
          <a:p>
            <a:pPr lvl="1" eaLnBrk="1" hangingPunct="1">
              <a:spcBef>
                <a:spcPct val="50000"/>
              </a:spcBef>
              <a:defRPr/>
            </a:pPr>
            <a:endParaRPr kumimoji="1" lang="en-US" b="1" dirty="0">
              <a:solidFill>
                <a:srgbClr val="FF3300"/>
              </a:solidFill>
              <a:effectLst>
                <a:outerShdw blurRad="38100" dist="38100" dir="2700000" algn="tl">
                  <a:srgbClr val="C0C0C0"/>
                </a:outerShdw>
              </a:effectLst>
              <a:latin typeface="Arial" charset="0"/>
            </a:endParaRPr>
          </a:p>
        </p:txBody>
      </p:sp>
    </p:spTree>
  </p:cSld>
  <p:clrMapOvr>
    <a:masterClrMapping/>
  </p:clrMapOvr>
  <p:transition advTm="24688">
    <p:comb/>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a:extLst>
              <a:ext uri="{FF2B5EF4-FFF2-40B4-BE49-F238E27FC236}">
                <a16:creationId xmlns:a16="http://schemas.microsoft.com/office/drawing/2014/main" id="{C460E5AD-202A-D5D4-2084-1D6986A1556F}"/>
              </a:ext>
            </a:extLst>
          </p:cNvPr>
          <p:cNvSpPr>
            <a:spLocks noGrp="1"/>
          </p:cNvSpPr>
          <p:nvPr>
            <p:ph type="title"/>
          </p:nvPr>
        </p:nvSpPr>
        <p:spPr>
          <a:xfrm>
            <a:off x="685800" y="800100"/>
            <a:ext cx="7772400" cy="762000"/>
          </a:xfrm>
        </p:spPr>
        <p:txBody>
          <a:bodyPr/>
          <a:lstStyle/>
          <a:p>
            <a:pPr eaLnBrk="1" hangingPunct="1"/>
            <a:endParaRPr lang="sr-Cyrl-CS" altLang="sr-Latn-RS"/>
          </a:p>
        </p:txBody>
      </p:sp>
      <p:sp>
        <p:nvSpPr>
          <p:cNvPr id="74755" name="Rectangle 4">
            <a:extLst>
              <a:ext uri="{FF2B5EF4-FFF2-40B4-BE49-F238E27FC236}">
                <a16:creationId xmlns:a16="http://schemas.microsoft.com/office/drawing/2014/main" id="{ED8363D5-6B63-8BB0-6643-28C0D7EAC628}"/>
              </a:ext>
            </a:extLst>
          </p:cNvPr>
          <p:cNvSpPr>
            <a:spLocks noChangeArrowheads="1"/>
          </p:cNvSpPr>
          <p:nvPr/>
        </p:nvSpPr>
        <p:spPr bwMode="auto">
          <a:xfrm>
            <a:off x="889000" y="-50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t>SEXUALITY DISORDER</a:t>
            </a:r>
          </a:p>
        </p:txBody>
      </p:sp>
      <p:sp>
        <p:nvSpPr>
          <p:cNvPr id="74756" name="Text Box 5">
            <a:extLst>
              <a:ext uri="{FF2B5EF4-FFF2-40B4-BE49-F238E27FC236}">
                <a16:creationId xmlns:a16="http://schemas.microsoft.com/office/drawing/2014/main" id="{AC0C34E1-93BC-9CE0-5590-4956CDDB1C1F}"/>
              </a:ext>
            </a:extLst>
          </p:cNvPr>
          <p:cNvSpPr txBox="1">
            <a:spLocks noChangeArrowheads="1"/>
          </p:cNvSpPr>
          <p:nvPr/>
        </p:nvSpPr>
        <p:spPr bwMode="auto">
          <a:xfrm>
            <a:off x="557213" y="1541463"/>
            <a:ext cx="8405812" cy="459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eaLnBrk="1" hangingPunct="1">
              <a:lnSpc>
                <a:spcPct val="85000"/>
              </a:lnSpc>
              <a:spcBef>
                <a:spcPct val="50000"/>
              </a:spcBef>
              <a:buFontTx/>
              <a:buNone/>
            </a:pPr>
            <a:r>
              <a:rPr b="1" dirty="0"/>
              <a:t>Disorders of sexual preference (</a:t>
            </a:r>
            <a:r>
              <a:rPr b="1" dirty="0" err="1"/>
              <a:t>Paraphilias</a:t>
            </a:r>
            <a:r>
              <a:rPr b="1" dirty="0"/>
              <a:t>)</a:t>
            </a:r>
            <a:endParaRPr kumimoji="1" lang="en-US" altLang="sr-Latn-RS" sz="2400" b="1" i="1" dirty="0">
              <a:latin typeface="Arial" panose="020B0604020202020204" pitchFamily="34" charset="0"/>
            </a:endParaRPr>
          </a:p>
        </p:txBody>
      </p:sp>
      <p:sp>
        <p:nvSpPr>
          <p:cNvPr id="74757" name="Text Box 6">
            <a:extLst>
              <a:ext uri="{FF2B5EF4-FFF2-40B4-BE49-F238E27FC236}">
                <a16:creationId xmlns:a16="http://schemas.microsoft.com/office/drawing/2014/main" id="{E3D44644-6D76-E172-F9B4-1698374E0574}"/>
              </a:ext>
            </a:extLst>
          </p:cNvPr>
          <p:cNvSpPr txBox="1">
            <a:spLocks noChangeArrowheads="1"/>
          </p:cNvSpPr>
          <p:nvPr/>
        </p:nvSpPr>
        <p:spPr bwMode="auto">
          <a:xfrm>
            <a:off x="1214438" y="2141538"/>
            <a:ext cx="6619875" cy="426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eaLnBrk="1" hangingPunct="1">
              <a:spcBef>
                <a:spcPct val="15000"/>
              </a:spcBef>
              <a:buFontTx/>
              <a:buChar char="•"/>
            </a:pPr>
            <a:r>
              <a:rPr sz="2400" dirty="0"/>
              <a:t>Pedophilia</a:t>
            </a:r>
            <a:endParaRPr kumimoji="1" lang="sr-Latn-CS" altLang="sr-Latn-RS" sz="2400" dirty="0">
              <a:latin typeface="Arial" panose="020B0604020202020204" pitchFamily="34" charset="0"/>
            </a:endParaRPr>
          </a:p>
          <a:p>
            <a:pPr lvl="1" eaLnBrk="1" hangingPunct="1">
              <a:spcBef>
                <a:spcPct val="15000"/>
              </a:spcBef>
              <a:buFontTx/>
              <a:buChar char="•"/>
            </a:pPr>
            <a:r>
              <a:rPr sz="2400" dirty="0" err="1"/>
              <a:t>Zoophilia</a:t>
            </a:r>
            <a:endParaRPr kumimoji="1" lang="sr-Latn-CS" altLang="sr-Latn-RS" sz="2400" dirty="0">
              <a:latin typeface="Arial" panose="020B0604020202020204" pitchFamily="34" charset="0"/>
            </a:endParaRPr>
          </a:p>
          <a:p>
            <a:pPr lvl="1" eaLnBrk="1" hangingPunct="1">
              <a:spcBef>
                <a:spcPct val="15000"/>
              </a:spcBef>
              <a:buFontTx/>
              <a:buChar char="•"/>
            </a:pPr>
            <a:r>
              <a:rPr sz="2400" dirty="0"/>
              <a:t>Exhibitionism</a:t>
            </a:r>
            <a:endParaRPr kumimoji="1" lang="sr-Latn-CS" altLang="sr-Latn-RS" sz="2400" dirty="0">
              <a:latin typeface="Arial" panose="020B0604020202020204" pitchFamily="34" charset="0"/>
            </a:endParaRPr>
          </a:p>
          <a:p>
            <a:pPr lvl="1" eaLnBrk="1" hangingPunct="1">
              <a:spcBef>
                <a:spcPct val="15000"/>
              </a:spcBef>
              <a:buFontTx/>
              <a:buChar char="•"/>
            </a:pPr>
            <a:r>
              <a:rPr sz="2400" dirty="0"/>
              <a:t>Voyeurism</a:t>
            </a:r>
            <a:endParaRPr kumimoji="1" lang="sr-Latn-CS" altLang="sr-Latn-RS" sz="2400" dirty="0">
              <a:latin typeface="Arial" panose="020B0604020202020204" pitchFamily="34" charset="0"/>
            </a:endParaRPr>
          </a:p>
          <a:p>
            <a:pPr lvl="1" eaLnBrk="1" hangingPunct="1">
              <a:spcBef>
                <a:spcPct val="15000"/>
              </a:spcBef>
              <a:buFontTx/>
              <a:buChar char="•"/>
            </a:pPr>
            <a:r>
              <a:rPr sz="2400" dirty="0"/>
              <a:t>Fetishism</a:t>
            </a:r>
            <a:endParaRPr kumimoji="1" lang="sr-Latn-CS" altLang="sr-Latn-RS" sz="2400" dirty="0">
              <a:latin typeface="Arial" panose="020B0604020202020204" pitchFamily="34" charset="0"/>
            </a:endParaRPr>
          </a:p>
          <a:p>
            <a:pPr lvl="1" eaLnBrk="1" hangingPunct="1">
              <a:spcBef>
                <a:spcPct val="15000"/>
              </a:spcBef>
              <a:buFontTx/>
              <a:buChar char="•"/>
            </a:pPr>
            <a:r>
              <a:rPr sz="2400" dirty="0"/>
              <a:t>Sadomasochism</a:t>
            </a:r>
            <a:endParaRPr kumimoji="1" lang="sr-Latn-CS" altLang="sr-Latn-RS" sz="2400" dirty="0">
              <a:latin typeface="Arial" panose="020B0604020202020204" pitchFamily="34" charset="0"/>
            </a:endParaRPr>
          </a:p>
          <a:p>
            <a:pPr lvl="1" eaLnBrk="1" hangingPunct="1">
              <a:spcBef>
                <a:spcPct val="15000"/>
              </a:spcBef>
              <a:buFontTx/>
              <a:buChar char="•"/>
            </a:pPr>
            <a:r>
              <a:rPr sz="2400" dirty="0" err="1"/>
              <a:t>Acrotomophilia</a:t>
            </a:r>
            <a:endParaRPr kumimoji="1" lang="sr-Latn-CS" altLang="sr-Latn-RS" sz="2400" dirty="0">
              <a:latin typeface="Arial" panose="020B0604020202020204" pitchFamily="34" charset="0"/>
            </a:endParaRPr>
          </a:p>
          <a:p>
            <a:pPr lvl="1" eaLnBrk="1" hangingPunct="1">
              <a:spcBef>
                <a:spcPct val="15000"/>
              </a:spcBef>
              <a:buFontTx/>
              <a:buChar char="•"/>
            </a:pPr>
            <a:r>
              <a:rPr sz="2400" dirty="0" err="1"/>
              <a:t>Frotteurism</a:t>
            </a:r>
            <a:endParaRPr kumimoji="1" lang="sr-Latn-CS" altLang="sr-Latn-RS" sz="2400" dirty="0">
              <a:latin typeface="Arial" panose="020B0604020202020204" pitchFamily="34" charset="0"/>
            </a:endParaRPr>
          </a:p>
          <a:p>
            <a:pPr lvl="1" eaLnBrk="1" hangingPunct="1">
              <a:spcBef>
                <a:spcPct val="15000"/>
              </a:spcBef>
              <a:buFontTx/>
              <a:buChar char="•"/>
            </a:pPr>
            <a:r>
              <a:rPr sz="2400" dirty="0"/>
              <a:t>Necrophilia/</a:t>
            </a:r>
            <a:r>
              <a:rPr sz="2400" dirty="0" err="1"/>
              <a:t>Coprophilia</a:t>
            </a:r>
            <a:endParaRPr kumimoji="1" lang="sr-Latn-CS" altLang="sr-Latn-RS" sz="2400" dirty="0">
              <a:latin typeface="Arial" panose="020B0604020202020204" pitchFamily="34" charset="0"/>
            </a:endParaRPr>
          </a:p>
          <a:p>
            <a:pPr lvl="1" eaLnBrk="1" hangingPunct="1">
              <a:spcBef>
                <a:spcPct val="10000"/>
              </a:spcBef>
              <a:buFontTx/>
              <a:buChar char="•"/>
            </a:pPr>
            <a:endParaRPr kumimoji="1" lang="en-US" altLang="sr-Latn-RS" sz="2400" b="1" dirty="0">
              <a:latin typeface="Arial" panose="020B0604020202020204" pitchFamily="34" charset="0"/>
            </a:endParaRPr>
          </a:p>
        </p:txBody>
      </p:sp>
    </p:spTree>
  </p:cSld>
  <p:clrMapOvr>
    <a:masterClrMapping/>
  </p:clrMapOvr>
  <p:transition advTm="106361">
    <p:comb/>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a:extLst>
              <a:ext uri="{FF2B5EF4-FFF2-40B4-BE49-F238E27FC236}">
                <a16:creationId xmlns:a16="http://schemas.microsoft.com/office/drawing/2014/main" id="{883621B4-4386-900B-EE7F-00F0E150D750}"/>
              </a:ext>
            </a:extLst>
          </p:cNvPr>
          <p:cNvSpPr>
            <a:spLocks noGrp="1"/>
          </p:cNvSpPr>
          <p:nvPr>
            <p:ph type="title"/>
          </p:nvPr>
        </p:nvSpPr>
        <p:spPr>
          <a:xfrm>
            <a:off x="355600" y="2320925"/>
            <a:ext cx="8229600" cy="1143000"/>
          </a:xfrm>
        </p:spPr>
        <p:txBody>
          <a:bodyPr/>
          <a:lstStyle/>
          <a:p>
            <a:pPr eaLnBrk="1" hangingPunct="1"/>
            <a:r>
              <a:t>EATING DISORDERS</a:t>
            </a:r>
          </a:p>
        </p:txBody>
      </p:sp>
    </p:spTree>
  </p:cSld>
  <p:clrMapOvr>
    <a:masterClrMapping/>
  </p:clrMapOvr>
  <p:transition advTm="3093">
    <p:comb/>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a:extLst>
              <a:ext uri="{FF2B5EF4-FFF2-40B4-BE49-F238E27FC236}">
                <a16:creationId xmlns:a16="http://schemas.microsoft.com/office/drawing/2014/main" id="{A1B20887-53D4-5501-AE42-24153479EB3D}"/>
              </a:ext>
            </a:extLst>
          </p:cNvPr>
          <p:cNvSpPr>
            <a:spLocks noGrp="1"/>
          </p:cNvSpPr>
          <p:nvPr>
            <p:ph type="title"/>
          </p:nvPr>
        </p:nvSpPr>
        <p:spPr/>
        <p:txBody>
          <a:bodyPr/>
          <a:lstStyle/>
          <a:p>
            <a:pPr eaLnBrk="1" hangingPunct="1"/>
            <a:r>
              <a:rPr sz="4000" dirty="0"/>
              <a:t>ANOREXIA NERVOSA</a:t>
            </a:r>
          </a:p>
        </p:txBody>
      </p:sp>
      <p:sp>
        <p:nvSpPr>
          <p:cNvPr id="78851" name="Content Placeholder 2">
            <a:extLst>
              <a:ext uri="{FF2B5EF4-FFF2-40B4-BE49-F238E27FC236}">
                <a16:creationId xmlns:a16="http://schemas.microsoft.com/office/drawing/2014/main" id="{975A8239-091A-7CC3-EA13-D3FC8C4E3A74}"/>
              </a:ext>
            </a:extLst>
          </p:cNvPr>
          <p:cNvSpPr>
            <a:spLocks noGrp="1"/>
          </p:cNvSpPr>
          <p:nvPr>
            <p:ph idx="1"/>
          </p:nvPr>
        </p:nvSpPr>
        <p:spPr/>
        <p:txBody>
          <a:bodyPr/>
          <a:lstStyle/>
          <a:p>
            <a:pPr eaLnBrk="1" hangingPunct="1"/>
            <a:r>
              <a:rPr sz="2400" dirty="0"/>
              <a:t>Anorexia is a disorder characterized by intentional weight loss, caused and supported by the patient. There is a deep disturbance in body image, and the desire to lose weight reaches a compulsive nature.</a:t>
            </a:r>
          </a:p>
          <a:p>
            <a:pPr eaLnBrk="1" hangingPunct="1"/>
            <a:r>
              <a:rPr sz="2400" dirty="0"/>
              <a:t>It is more frequently diagnosed in the last few decades. 4% of adolescents have some eating disorder. The disorder is 10 to 20 times more common in girls.</a:t>
            </a:r>
          </a:p>
          <a:p>
            <a:pPr eaLnBrk="1" hangingPunct="1">
              <a:buFont typeface="Arial" panose="020B0604020202020204" pitchFamily="34" charset="0"/>
              <a:buNone/>
            </a:pPr>
            <a:r>
              <a:rPr sz="2400" dirty="0"/>
              <a:t>Etiology:</a:t>
            </a:r>
          </a:p>
          <a:p>
            <a:pPr eaLnBrk="1" hangingPunct="1"/>
            <a:r>
              <a:rPr sz="2400" dirty="0"/>
              <a:t>Biological factors</a:t>
            </a:r>
          </a:p>
          <a:p>
            <a:pPr eaLnBrk="1" hangingPunct="1"/>
            <a:r>
              <a:rPr sz="2400" dirty="0"/>
              <a:t>Psychological and psychodynamic factors</a:t>
            </a:r>
          </a:p>
          <a:p>
            <a:pPr eaLnBrk="1" hangingPunct="1"/>
            <a:r>
              <a:rPr sz="2400" dirty="0"/>
              <a:t>Social factors</a:t>
            </a:r>
          </a:p>
          <a:p>
            <a:pPr eaLnBrk="1" hangingPunct="1"/>
            <a:endParaRPr lang="en-US" altLang="sr-Latn-RS" sz="2400" dirty="0"/>
          </a:p>
        </p:txBody>
      </p:sp>
    </p:spTree>
  </p:cSld>
  <p:clrMapOvr>
    <a:masterClrMapping/>
  </p:clrMapOvr>
  <p:transition advTm="46580">
    <p:comb/>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Content Placeholder 2">
            <a:extLst>
              <a:ext uri="{FF2B5EF4-FFF2-40B4-BE49-F238E27FC236}">
                <a16:creationId xmlns:a16="http://schemas.microsoft.com/office/drawing/2014/main" id="{73CC762E-C1FB-8CC5-4C73-0021E3A8639E}"/>
              </a:ext>
            </a:extLst>
          </p:cNvPr>
          <p:cNvSpPr>
            <a:spLocks noGrp="1"/>
          </p:cNvSpPr>
          <p:nvPr>
            <p:ph idx="1"/>
          </p:nvPr>
        </p:nvSpPr>
        <p:spPr>
          <a:xfrm>
            <a:off x="500063" y="409575"/>
            <a:ext cx="8229600" cy="4525963"/>
          </a:xfrm>
        </p:spPr>
        <p:txBody>
          <a:bodyPr/>
          <a:lstStyle/>
          <a:p>
            <a:pPr marL="0" indent="0" eaLnBrk="1" hangingPunct="1">
              <a:buFont typeface="Arial" panose="020B0604020202020204" pitchFamily="34" charset="0"/>
              <a:buNone/>
            </a:pPr>
            <a:r>
              <a:rPr sz="2400" b="1" dirty="0"/>
              <a:t>Mental anorexia - clinical criteria</a:t>
            </a:r>
          </a:p>
          <a:p>
            <a:pPr marL="0" indent="0" eaLnBrk="1" hangingPunct="1">
              <a:buFont typeface="Arial" panose="020B0604020202020204" pitchFamily="34" charset="0"/>
              <a:buNone/>
            </a:pPr>
            <a:r>
              <a:rPr sz="2400" dirty="0"/>
              <a:t>1. Weight loss or inability to achieve and/or maintain expected body weight in relation to age and body height - a 15% loss of expected body weight is an alarming sign.</a:t>
            </a:r>
          </a:p>
          <a:p>
            <a:pPr marL="0" indent="0" eaLnBrk="1" hangingPunct="1">
              <a:buFont typeface="Arial" panose="020B0604020202020204" pitchFamily="34" charset="0"/>
              <a:buNone/>
            </a:pPr>
            <a:r>
              <a:rPr sz="2400" dirty="0"/>
              <a:t>2. Intense fear of gaining weight or becoming overweight, even when visibly below the desired weight</a:t>
            </a:r>
            <a:r>
              <a:rPr lang="sr-Latn-RS" sz="2400" dirty="0"/>
              <a:t>.</a:t>
            </a:r>
            <a:endParaRPr sz="2400" dirty="0"/>
          </a:p>
          <a:p>
            <a:pPr marL="0" indent="0" eaLnBrk="1" hangingPunct="1">
              <a:buFont typeface="Arial" panose="020B0604020202020204" pitchFamily="34" charset="0"/>
              <a:buNone/>
            </a:pPr>
            <a:r>
              <a:rPr sz="2400" dirty="0"/>
              <a:t>3. Disturbance in perception of one's body - incongruity between self-image and actual experience</a:t>
            </a:r>
            <a:r>
              <a:rPr lang="sr-Latn-RS" sz="2400" dirty="0"/>
              <a:t>.</a:t>
            </a:r>
            <a:endParaRPr sz="2400" dirty="0"/>
          </a:p>
          <a:p>
            <a:pPr marL="0" indent="0" eaLnBrk="1" hangingPunct="1">
              <a:buFont typeface="Arial" panose="020B0604020202020204" pitchFamily="34" charset="0"/>
              <a:buNone/>
            </a:pPr>
            <a:r>
              <a:rPr sz="2400" dirty="0"/>
              <a:t>4. </a:t>
            </a:r>
            <a:r>
              <a:rPr sz="2400" dirty="0" err="1"/>
              <a:t>Postmenarchal</a:t>
            </a:r>
            <a:r>
              <a:rPr sz="2400" dirty="0"/>
              <a:t> amenorrhea (absence of three consecutive menstrual cycles).</a:t>
            </a:r>
          </a:p>
          <a:p>
            <a:pPr marL="0" indent="0" eaLnBrk="1" hangingPunct="1">
              <a:buFont typeface="Arial" panose="020B0604020202020204" pitchFamily="34" charset="0"/>
              <a:buNone/>
            </a:pPr>
            <a:endParaRPr lang="ru-RU" altLang="sr-Latn-RS" sz="2400" dirty="0"/>
          </a:p>
          <a:p>
            <a:pPr marL="0" indent="0" eaLnBrk="1" hangingPunct="1">
              <a:buFont typeface="Arial" panose="020B0604020202020204" pitchFamily="34" charset="0"/>
              <a:buNone/>
            </a:pPr>
            <a:r>
              <a:rPr sz="2400" dirty="0"/>
              <a:t>There are two subtypes:</a:t>
            </a:r>
          </a:p>
          <a:p>
            <a:pPr marL="0" indent="0" eaLnBrk="1" hangingPunct="1">
              <a:buFont typeface="Arial" panose="020B0604020202020204" pitchFamily="34" charset="0"/>
              <a:buNone/>
            </a:pPr>
            <a:r>
              <a:rPr sz="2400" dirty="0"/>
              <a:t>a) Restrictive type;</a:t>
            </a:r>
          </a:p>
          <a:p>
            <a:pPr marL="0" indent="0" eaLnBrk="1" hangingPunct="1">
              <a:buFont typeface="Arial" panose="020B0604020202020204" pitchFamily="34" charset="0"/>
              <a:buNone/>
            </a:pPr>
            <a:r>
              <a:rPr sz="2400" dirty="0"/>
              <a:t>b) Binge-eating/purging type.</a:t>
            </a:r>
            <a:endParaRPr lang="en-US" altLang="sr-Latn-RS" sz="2400" dirty="0"/>
          </a:p>
        </p:txBody>
      </p:sp>
    </p:spTree>
  </p:cSld>
  <p:clrMapOvr>
    <a:masterClrMapping/>
  </p:clrMapOvr>
  <p:transition advTm="45019">
    <p:comb/>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a:extLst>
              <a:ext uri="{FF2B5EF4-FFF2-40B4-BE49-F238E27FC236}">
                <a16:creationId xmlns:a16="http://schemas.microsoft.com/office/drawing/2014/main" id="{608EFF80-05C3-A239-2921-602C07E749D3}"/>
              </a:ext>
            </a:extLst>
          </p:cNvPr>
          <p:cNvSpPr>
            <a:spLocks noGrp="1"/>
          </p:cNvSpPr>
          <p:nvPr>
            <p:ph type="title"/>
          </p:nvPr>
        </p:nvSpPr>
        <p:spPr/>
        <p:txBody>
          <a:bodyPr/>
          <a:lstStyle/>
          <a:p>
            <a:pPr eaLnBrk="1" hangingPunct="1"/>
            <a:r>
              <a:rPr sz="4000" dirty="0"/>
              <a:t>BULIMIA NERVOSA</a:t>
            </a:r>
          </a:p>
        </p:txBody>
      </p:sp>
      <p:sp>
        <p:nvSpPr>
          <p:cNvPr id="82947" name="Content Placeholder 2">
            <a:extLst>
              <a:ext uri="{FF2B5EF4-FFF2-40B4-BE49-F238E27FC236}">
                <a16:creationId xmlns:a16="http://schemas.microsoft.com/office/drawing/2014/main" id="{6F89FEA7-77FE-C652-50E6-AC00E31B360A}"/>
              </a:ext>
            </a:extLst>
          </p:cNvPr>
          <p:cNvSpPr>
            <a:spLocks noGrp="1"/>
          </p:cNvSpPr>
          <p:nvPr>
            <p:ph idx="1"/>
          </p:nvPr>
        </p:nvSpPr>
        <p:spPr>
          <a:xfrm>
            <a:off x="442913" y="1425575"/>
            <a:ext cx="8229600" cy="4525963"/>
          </a:xfrm>
        </p:spPr>
        <p:txBody>
          <a:bodyPr/>
          <a:lstStyle/>
          <a:p>
            <a:pPr eaLnBrk="1" hangingPunct="1"/>
            <a:r>
              <a:rPr sz="2400" dirty="0"/>
              <a:t>A disorder characterized by recurrent episodes of excessive food intake and a sense of loss of control. These episodes of excessive food intake within a short period of time are followed by compensatory behaviors such as self-induced vomiting or the use of laxatives or diuretics, excessive exercise and fasting, with the goal of reducing body weight.</a:t>
            </a:r>
            <a:endParaRPr lang="sr-Latn-RS" sz="2400" dirty="0"/>
          </a:p>
          <a:p>
            <a:pPr eaLnBrk="1" hangingPunct="1"/>
            <a:endParaRPr sz="2400" dirty="0"/>
          </a:p>
          <a:p>
            <a:pPr eaLnBrk="1" hangingPunct="1"/>
            <a:r>
              <a:rPr sz="2400" dirty="0"/>
              <a:t>Bulimia is a more common disorder than anorexia, with a prevalence of 1 to 3% in the young female population.</a:t>
            </a:r>
            <a:endParaRPr lang="en-US" altLang="sr-Latn-RS" sz="2400" dirty="0"/>
          </a:p>
        </p:txBody>
      </p:sp>
    </p:spTree>
  </p:cSld>
  <p:clrMapOvr>
    <a:masterClrMapping/>
  </p:clrMapOvr>
  <p:transition advTm="37454">
    <p:comb/>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a:extLst>
              <a:ext uri="{FF2B5EF4-FFF2-40B4-BE49-F238E27FC236}">
                <a16:creationId xmlns:a16="http://schemas.microsoft.com/office/drawing/2014/main" id="{6BB1FDBC-95BB-E7B6-E253-54FBF597FF5D}"/>
              </a:ext>
            </a:extLst>
          </p:cNvPr>
          <p:cNvSpPr>
            <a:spLocks noChangeArrowheads="1"/>
          </p:cNvSpPr>
          <p:nvPr/>
        </p:nvSpPr>
        <p:spPr bwMode="auto">
          <a:xfrm>
            <a:off x="889000" y="-50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t>SLEEP DISORDERS</a:t>
            </a:r>
            <a:endParaRPr kumimoji="1" lang="en-US" altLang="sr-Latn-RS" sz="1300" b="1">
              <a:latin typeface="Souvenir Lt BT" pitchFamily="18" charset="0"/>
            </a:endParaRPr>
          </a:p>
        </p:txBody>
      </p:sp>
      <p:sp>
        <p:nvSpPr>
          <p:cNvPr id="281605" name="Text Box 5">
            <a:extLst>
              <a:ext uri="{FF2B5EF4-FFF2-40B4-BE49-F238E27FC236}">
                <a16:creationId xmlns:a16="http://schemas.microsoft.com/office/drawing/2014/main" id="{0AA3D56F-4729-52D5-3442-E17FE1167A34}"/>
              </a:ext>
            </a:extLst>
          </p:cNvPr>
          <p:cNvSpPr txBox="1">
            <a:spLocks noChangeArrowheads="1"/>
          </p:cNvSpPr>
          <p:nvPr/>
        </p:nvSpPr>
        <p:spPr bwMode="auto">
          <a:xfrm>
            <a:off x="-131763" y="1412875"/>
            <a:ext cx="9347201" cy="4413516"/>
          </a:xfrm>
          <a:prstGeom prst="rect">
            <a:avLst/>
          </a:prstGeom>
          <a:noFill/>
          <a:ln>
            <a:noFill/>
          </a:ln>
          <a:effectLst/>
        </p:spPr>
        <p:txBody>
          <a:bodyPr>
            <a:spAutoFit/>
          </a:bodyPr>
          <a:lstStyle/>
          <a:p>
            <a:pPr lvl="1" eaLnBrk="1" hangingPunct="1">
              <a:spcBef>
                <a:spcPct val="50000"/>
              </a:spcBef>
              <a:defRPr/>
            </a:pPr>
            <a:r>
              <a:rPr dirty="0">
                <a:latin typeface="+mn-lt"/>
              </a:rPr>
              <a:t>Sleep disorders:</a:t>
            </a:r>
            <a:endParaRPr kumimoji="1" lang="sr-Latn-CS" b="1" dirty="0">
              <a:latin typeface="+mn-lt"/>
            </a:endParaRPr>
          </a:p>
          <a:p>
            <a:pPr lvl="1" eaLnBrk="1" hangingPunct="1">
              <a:spcBef>
                <a:spcPct val="50000"/>
              </a:spcBef>
              <a:defRPr/>
            </a:pPr>
            <a:endParaRPr kumimoji="1" lang="sr-Latn-CS" b="1" dirty="0">
              <a:solidFill>
                <a:srgbClr val="9CE157"/>
              </a:solidFill>
              <a:effectLst>
                <a:outerShdw blurRad="38100" dist="38100" dir="2700000" algn="tl">
                  <a:srgbClr val="C0C0C0"/>
                </a:outerShdw>
              </a:effectLst>
              <a:latin typeface="+mn-lt"/>
            </a:endParaRPr>
          </a:p>
          <a:p>
            <a:pPr lvl="1" eaLnBrk="1" hangingPunct="1">
              <a:lnSpc>
                <a:spcPct val="80000"/>
              </a:lnSpc>
              <a:spcBef>
                <a:spcPct val="50000"/>
              </a:spcBef>
              <a:buFontTx/>
              <a:buChar char="-"/>
              <a:defRPr/>
            </a:pPr>
            <a:r>
              <a:rPr b="1" dirty="0">
                <a:latin typeface="+mn-lt"/>
              </a:rPr>
              <a:t>Primary sleep disorders </a:t>
            </a:r>
            <a:r>
              <a:rPr dirty="0">
                <a:latin typeface="+mn-lt"/>
              </a:rPr>
              <a:t>(insomnia, narcolepsy, </a:t>
            </a:r>
            <a:r>
              <a:rPr dirty="0" err="1">
                <a:latin typeface="+mn-lt"/>
              </a:rPr>
              <a:t>hypersomnia</a:t>
            </a:r>
            <a:r>
              <a:rPr dirty="0">
                <a:latin typeface="+mn-lt"/>
              </a:rPr>
              <a:t>, </a:t>
            </a:r>
            <a:r>
              <a:rPr dirty="0" err="1">
                <a:latin typeface="+mn-lt"/>
              </a:rPr>
              <a:t>Kleine</a:t>
            </a:r>
            <a:r>
              <a:rPr dirty="0">
                <a:latin typeface="+mn-lt"/>
              </a:rPr>
              <a:t>-Levin syndrome,</a:t>
            </a:r>
            <a:r>
              <a:rPr lang="en-US" dirty="0">
                <a:latin typeface="+mn-lt"/>
              </a:rPr>
              <a:t> </a:t>
            </a:r>
            <a:r>
              <a:rPr lang="en-US" dirty="0" err="1">
                <a:latin typeface="+mn-lt"/>
              </a:rPr>
              <a:t>syndroma</a:t>
            </a:r>
            <a:r>
              <a:rPr lang="en-US" dirty="0">
                <a:latin typeface="+mn-lt"/>
              </a:rPr>
              <a:t> Pickwick</a:t>
            </a:r>
            <a:r>
              <a:rPr dirty="0">
                <a:latin typeface="+mn-lt"/>
              </a:rPr>
              <a:t>, sleep apnea).</a:t>
            </a:r>
            <a:endParaRPr kumimoji="1" lang="sr-Latn-CS" dirty="0">
              <a:latin typeface="+mn-lt"/>
            </a:endParaRPr>
          </a:p>
          <a:p>
            <a:pPr lvl="1" eaLnBrk="1" hangingPunct="1">
              <a:lnSpc>
                <a:spcPct val="80000"/>
              </a:lnSpc>
              <a:spcBef>
                <a:spcPct val="50000"/>
              </a:spcBef>
              <a:buFontTx/>
              <a:buChar char="-"/>
              <a:defRPr/>
            </a:pPr>
            <a:r>
              <a:rPr b="1" dirty="0">
                <a:latin typeface="+mn-lt"/>
              </a:rPr>
              <a:t>Secondary sleep disorders </a:t>
            </a:r>
            <a:r>
              <a:rPr dirty="0">
                <a:latin typeface="+mn-lt"/>
              </a:rPr>
              <a:t>(sleep disorders in </a:t>
            </a:r>
            <a:r>
              <a:rPr dirty="0" err="1">
                <a:latin typeface="+mn-lt"/>
              </a:rPr>
              <a:t>schizophreni</a:t>
            </a:r>
            <a:r>
              <a:rPr lang="sr-Latn-RS" dirty="0">
                <a:latin typeface="+mn-lt"/>
              </a:rPr>
              <a:t>a</a:t>
            </a:r>
            <a:r>
              <a:rPr dirty="0">
                <a:latin typeface="+mn-lt"/>
              </a:rPr>
              <a:t>, in depression and mania, substance use disorders, in various neurological and somatic diseases).</a:t>
            </a:r>
            <a:endParaRPr kumimoji="1" lang="sr-Latn-CS" dirty="0">
              <a:latin typeface="+mn-lt"/>
            </a:endParaRPr>
          </a:p>
          <a:p>
            <a:pPr lvl="1" eaLnBrk="1" hangingPunct="1">
              <a:lnSpc>
                <a:spcPct val="80000"/>
              </a:lnSpc>
              <a:spcBef>
                <a:spcPct val="50000"/>
              </a:spcBef>
              <a:buFontTx/>
              <a:buChar char="-"/>
              <a:defRPr/>
            </a:pPr>
            <a:r>
              <a:rPr b="1" dirty="0" err="1">
                <a:latin typeface="+mn-lt"/>
              </a:rPr>
              <a:t>Parasomnias</a:t>
            </a:r>
            <a:r>
              <a:rPr dirty="0">
                <a:latin typeface="+mn-lt"/>
              </a:rPr>
              <a:t> (sleepwalking, sleep talking, nocturnal enuresis, </a:t>
            </a:r>
            <a:r>
              <a:rPr dirty="0" err="1">
                <a:latin typeface="+mn-lt"/>
              </a:rPr>
              <a:t>bruxism</a:t>
            </a:r>
            <a:r>
              <a:rPr dirty="0">
                <a:latin typeface="+mn-lt"/>
              </a:rPr>
              <a:t>, head or body rocking, REM behavior disorder).</a:t>
            </a:r>
            <a:endParaRPr kumimoji="1" lang="sr-Latn-CS" dirty="0">
              <a:latin typeface="+mn-lt"/>
            </a:endParaRPr>
          </a:p>
          <a:p>
            <a:pPr lvl="1" eaLnBrk="1" hangingPunct="1">
              <a:lnSpc>
                <a:spcPct val="80000"/>
              </a:lnSpc>
              <a:spcBef>
                <a:spcPct val="50000"/>
              </a:spcBef>
              <a:buFontTx/>
              <a:buChar char="-"/>
              <a:defRPr/>
            </a:pPr>
            <a:r>
              <a:rPr b="1" dirty="0">
                <a:latin typeface="+mn-lt"/>
              </a:rPr>
              <a:t>Sleep-related disorders </a:t>
            </a:r>
            <a:r>
              <a:rPr dirty="0">
                <a:latin typeface="+mn-lt"/>
              </a:rPr>
              <a:t>(conditions that are caused or worsened by sleep)</a:t>
            </a:r>
            <a:r>
              <a:rPr lang="sr-Latn-RS" dirty="0"/>
              <a:t>.</a:t>
            </a:r>
            <a:endParaRPr kumimoji="1" lang="sr-Latn-CS" dirty="0">
              <a:latin typeface="Times New Roman" pitchFamily="18" charset="0"/>
            </a:endParaRPr>
          </a:p>
        </p:txBody>
      </p:sp>
    </p:spTree>
  </p:cSld>
  <p:clrMapOvr>
    <a:masterClrMapping/>
  </p:clrMapOvr>
  <p:transition advTm="19075">
    <p:comb/>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Content Placeholder 2">
            <a:extLst>
              <a:ext uri="{FF2B5EF4-FFF2-40B4-BE49-F238E27FC236}">
                <a16:creationId xmlns:a16="http://schemas.microsoft.com/office/drawing/2014/main" id="{DF13C177-B7A4-06E1-02C1-9ADA21858CE0}"/>
              </a:ext>
            </a:extLst>
          </p:cNvPr>
          <p:cNvSpPr>
            <a:spLocks noGrp="1"/>
          </p:cNvSpPr>
          <p:nvPr>
            <p:ph idx="1"/>
          </p:nvPr>
        </p:nvSpPr>
        <p:spPr>
          <a:xfrm>
            <a:off x="442913" y="931863"/>
            <a:ext cx="8229600" cy="4525962"/>
          </a:xfrm>
        </p:spPr>
        <p:txBody>
          <a:bodyPr/>
          <a:lstStyle/>
          <a:p>
            <a:pPr marL="0" indent="0" eaLnBrk="1" hangingPunct="1">
              <a:lnSpc>
                <a:spcPct val="80000"/>
              </a:lnSpc>
              <a:buFont typeface="Arial" panose="020B0604020202020204" pitchFamily="34" charset="0"/>
              <a:buNone/>
            </a:pPr>
            <a:r>
              <a:rPr b="1" dirty="0"/>
              <a:t>Bulimia - clinical criteria</a:t>
            </a:r>
          </a:p>
          <a:p>
            <a:pPr marL="0" indent="0" eaLnBrk="1" hangingPunct="1">
              <a:lnSpc>
                <a:spcPct val="80000"/>
              </a:lnSpc>
            </a:pPr>
            <a:endParaRPr lang="ru-RU" altLang="sr-Latn-RS" sz="2000" dirty="0"/>
          </a:p>
          <a:p>
            <a:pPr marL="0" indent="0" eaLnBrk="1" hangingPunct="1">
              <a:lnSpc>
                <a:spcPct val="80000"/>
              </a:lnSpc>
              <a:buFont typeface="Arial" panose="020B0604020202020204" pitchFamily="34" charset="0"/>
              <a:buNone/>
            </a:pPr>
            <a:r>
              <a:rPr sz="2400" dirty="0"/>
              <a:t>1. Recurrent episodes of excessive food intake (consuming large amounts of food in a short period of time with a sense that this behavior cannot be controlled or stopped)</a:t>
            </a:r>
            <a:r>
              <a:rPr lang="sr-Latn-RS" sz="2400" dirty="0"/>
              <a:t>.</a:t>
            </a:r>
            <a:endParaRPr sz="2400" dirty="0"/>
          </a:p>
          <a:p>
            <a:pPr marL="0" indent="0" eaLnBrk="1" hangingPunct="1">
              <a:lnSpc>
                <a:spcPct val="80000"/>
              </a:lnSpc>
            </a:pPr>
            <a:endParaRPr lang="ru-RU" altLang="sr-Latn-RS" sz="2400" dirty="0"/>
          </a:p>
          <a:p>
            <a:pPr marL="0" indent="0" eaLnBrk="1" hangingPunct="1">
              <a:lnSpc>
                <a:spcPct val="80000"/>
              </a:lnSpc>
              <a:buFont typeface="Arial" panose="020B0604020202020204" pitchFamily="34" charset="0"/>
              <a:buNone/>
            </a:pPr>
            <a:r>
              <a:rPr sz="2400" dirty="0"/>
              <a:t>2. Recurrent compensatory behaviors to prevent weight gain</a:t>
            </a:r>
            <a:r>
              <a:rPr lang="sr-Latn-RS" sz="2400" dirty="0"/>
              <a:t>.</a:t>
            </a:r>
            <a:endParaRPr sz="2400" dirty="0"/>
          </a:p>
          <a:p>
            <a:pPr marL="0" indent="0" eaLnBrk="1" hangingPunct="1">
              <a:lnSpc>
                <a:spcPct val="80000"/>
              </a:lnSpc>
            </a:pPr>
            <a:endParaRPr lang="ru-RU" altLang="sr-Latn-RS" sz="2400" dirty="0"/>
          </a:p>
          <a:p>
            <a:pPr marL="0" indent="0" eaLnBrk="1" hangingPunct="1">
              <a:lnSpc>
                <a:spcPct val="80000"/>
              </a:lnSpc>
              <a:buFont typeface="Arial" panose="020B0604020202020204" pitchFamily="34" charset="0"/>
              <a:buNone/>
            </a:pPr>
            <a:r>
              <a:rPr sz="2400" dirty="0"/>
              <a:t>3. Self-evaluation is predominantly based on body shape and weight.</a:t>
            </a:r>
          </a:p>
          <a:p>
            <a:pPr marL="0" indent="0" eaLnBrk="1" hangingPunct="1">
              <a:lnSpc>
                <a:spcPct val="80000"/>
              </a:lnSpc>
              <a:buFont typeface="Arial" panose="020B0604020202020204" pitchFamily="34" charset="0"/>
              <a:buNone/>
            </a:pPr>
            <a:r>
              <a:rPr lang="ru-RU" altLang="sr-Latn-RS" sz="2400" dirty="0"/>
              <a:t>	</a:t>
            </a:r>
          </a:p>
          <a:p>
            <a:pPr marL="0" indent="0" eaLnBrk="1" hangingPunct="1">
              <a:lnSpc>
                <a:spcPct val="80000"/>
              </a:lnSpc>
              <a:buFont typeface="Arial" panose="020B0604020202020204" pitchFamily="34" charset="0"/>
              <a:buNone/>
            </a:pPr>
            <a:r>
              <a:rPr sz="2400" dirty="0"/>
              <a:t>There are two subtypes of bulimia</a:t>
            </a:r>
            <a:r>
              <a:rPr lang="sr-Latn-RS" sz="2400" dirty="0"/>
              <a:t>:</a:t>
            </a:r>
            <a:endParaRPr sz="2400" dirty="0"/>
          </a:p>
          <a:p>
            <a:pPr marL="0" indent="0" eaLnBrk="1" hangingPunct="1">
              <a:lnSpc>
                <a:spcPct val="80000"/>
              </a:lnSpc>
              <a:buFont typeface="Arial" panose="020B0604020202020204" pitchFamily="34" charset="0"/>
              <a:buNone/>
            </a:pPr>
            <a:r>
              <a:rPr sz="2400" dirty="0"/>
              <a:t>a) by inducing vomiting, abusing laxatives and diuretics</a:t>
            </a:r>
          </a:p>
          <a:p>
            <a:pPr marL="0" indent="0" eaLnBrk="1" hangingPunct="1">
              <a:lnSpc>
                <a:spcPct val="80000"/>
              </a:lnSpc>
              <a:buFont typeface="Arial" panose="020B0604020202020204" pitchFamily="34" charset="0"/>
              <a:buNone/>
            </a:pPr>
            <a:r>
              <a:rPr sz="2400" dirty="0"/>
              <a:t>b) without inducing vomiting, abusing laxatives and diuretics</a:t>
            </a:r>
            <a:endParaRPr lang="en-US" altLang="sr-Latn-RS" sz="2400" dirty="0"/>
          </a:p>
        </p:txBody>
      </p:sp>
    </p:spTree>
  </p:cSld>
  <p:clrMapOvr>
    <a:masterClrMapping/>
  </p:clrMapOvr>
  <p:transition advTm="42622">
    <p:comb/>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a:extLst>
              <a:ext uri="{FF2B5EF4-FFF2-40B4-BE49-F238E27FC236}">
                <a16:creationId xmlns:a16="http://schemas.microsoft.com/office/drawing/2014/main" id="{219B283D-CE5B-567D-C70B-434E658EA5D9}"/>
              </a:ext>
            </a:extLst>
          </p:cNvPr>
          <p:cNvSpPr>
            <a:spLocks noChangeArrowheads="1"/>
          </p:cNvSpPr>
          <p:nvPr/>
        </p:nvSpPr>
        <p:spPr bwMode="auto">
          <a:xfrm>
            <a:off x="889000" y="-50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sz="2400" b="1" dirty="0"/>
              <a:t>PRIMARY INSOMNIAS                                    SLEEP DISORDERS</a:t>
            </a:r>
          </a:p>
        </p:txBody>
      </p:sp>
      <p:sp>
        <p:nvSpPr>
          <p:cNvPr id="283653" name="Text Box 5">
            <a:extLst>
              <a:ext uri="{FF2B5EF4-FFF2-40B4-BE49-F238E27FC236}">
                <a16:creationId xmlns:a16="http://schemas.microsoft.com/office/drawing/2014/main" id="{FCA27CAC-1F7E-7A8B-B6AF-729028E75E71}"/>
              </a:ext>
            </a:extLst>
          </p:cNvPr>
          <p:cNvSpPr txBox="1">
            <a:spLocks noChangeArrowheads="1"/>
          </p:cNvSpPr>
          <p:nvPr/>
        </p:nvSpPr>
        <p:spPr bwMode="auto">
          <a:xfrm>
            <a:off x="-188913" y="1169988"/>
            <a:ext cx="9347201" cy="887412"/>
          </a:xfrm>
          <a:prstGeom prst="rect">
            <a:avLst/>
          </a:prstGeom>
          <a:noFill/>
          <a:ln>
            <a:noFill/>
          </a:ln>
          <a:effectLst/>
        </p:spPr>
        <p:txBody>
          <a:bodyPr>
            <a:spAutoFit/>
          </a:bodyPr>
          <a:lstStyle/>
          <a:p>
            <a:pPr lvl="1" eaLnBrk="1" hangingPunct="1">
              <a:spcBef>
                <a:spcPct val="50000"/>
              </a:spcBef>
              <a:defRPr/>
            </a:pPr>
            <a:endParaRPr kumimoji="1" lang="sr-Latn-CS" sz="2200">
              <a:solidFill>
                <a:srgbClr val="CC3300"/>
              </a:solidFill>
              <a:effectLst>
                <a:outerShdw blurRad="38100" dist="38100" dir="2700000" algn="tl">
                  <a:srgbClr val="C0C0C0"/>
                </a:outerShdw>
              </a:effectLst>
              <a:latin typeface="Times New Roman" pitchFamily="18" charset="0"/>
            </a:endParaRPr>
          </a:p>
          <a:p>
            <a:pPr lvl="1" eaLnBrk="1" hangingPunct="1">
              <a:lnSpc>
                <a:spcPct val="85000"/>
              </a:lnSpc>
              <a:spcBef>
                <a:spcPct val="50000"/>
              </a:spcBef>
              <a:defRPr/>
            </a:pPr>
            <a:r>
              <a:rPr kumimoji="1" lang="sr-Latn-CS" sz="2200">
                <a:solidFill>
                  <a:srgbClr val="9CE157"/>
                </a:solidFill>
                <a:effectLst>
                  <a:outerShdw blurRad="38100" dist="38100" dir="2700000" algn="tl">
                    <a:srgbClr val="C0C0C0"/>
                  </a:outerShdw>
                </a:effectLst>
                <a:latin typeface="Times New Roman" pitchFamily="18" charset="0"/>
              </a:rPr>
              <a:t> </a:t>
            </a:r>
            <a:endParaRPr kumimoji="1" lang="sr-Latn-CS">
              <a:solidFill>
                <a:srgbClr val="FF3300"/>
              </a:solidFill>
              <a:effectLst>
                <a:outerShdw blurRad="38100" dist="38100" dir="2700000" algn="tl">
                  <a:srgbClr val="C0C0C0"/>
                </a:outerShdw>
              </a:effectLst>
              <a:latin typeface="Times New Roman" pitchFamily="18" charset="0"/>
            </a:endParaRPr>
          </a:p>
        </p:txBody>
      </p:sp>
      <p:sp>
        <p:nvSpPr>
          <p:cNvPr id="13316" name="Rectangle 3">
            <a:extLst>
              <a:ext uri="{FF2B5EF4-FFF2-40B4-BE49-F238E27FC236}">
                <a16:creationId xmlns:a16="http://schemas.microsoft.com/office/drawing/2014/main" id="{8940D8B4-8A66-3A75-109E-2217487EC85C}"/>
              </a:ext>
            </a:extLst>
          </p:cNvPr>
          <p:cNvSpPr>
            <a:spLocks noChangeArrowheads="1"/>
          </p:cNvSpPr>
          <p:nvPr/>
        </p:nvSpPr>
        <p:spPr bwMode="auto">
          <a:xfrm>
            <a:off x="725488" y="1204913"/>
            <a:ext cx="7969250" cy="5386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sz="2400" b="1" dirty="0"/>
              <a:t>Narcolepsy</a:t>
            </a:r>
            <a:r>
              <a:rPr sz="2400" dirty="0"/>
              <a:t> is characterized by recurrent episodes of involuntary sleep that the individual cannot control.</a:t>
            </a:r>
          </a:p>
          <a:p>
            <a:pPr algn="just" eaLnBrk="1" hangingPunct="1">
              <a:spcBef>
                <a:spcPct val="0"/>
              </a:spcBef>
              <a:buFontTx/>
              <a:buNone/>
            </a:pPr>
            <a:r>
              <a:rPr sz="2400" b="1" dirty="0" err="1"/>
              <a:t>Hypersomnia</a:t>
            </a:r>
            <a:r>
              <a:rPr sz="2400" dirty="0"/>
              <a:t> is defined as a condition characterized by excessive daytime sleepiness and episodes of sleep or prolonged sleepiness after awakening that occur daily for more than a month.</a:t>
            </a:r>
          </a:p>
          <a:p>
            <a:pPr algn="just" eaLnBrk="1" hangingPunct="1">
              <a:spcBef>
                <a:spcPct val="0"/>
              </a:spcBef>
              <a:buFontTx/>
              <a:buNone/>
            </a:pPr>
            <a:r>
              <a:rPr sz="2400" b="1" dirty="0" err="1"/>
              <a:t>Kleine</a:t>
            </a:r>
            <a:r>
              <a:rPr sz="2400" b="1" dirty="0"/>
              <a:t>-Levin</a:t>
            </a:r>
            <a:r>
              <a:rPr lang="sr-Latn-RS" sz="2400" b="1" dirty="0"/>
              <a:t> </a:t>
            </a:r>
            <a:r>
              <a:rPr sz="2400" b="1" dirty="0"/>
              <a:t>syndrome </a:t>
            </a:r>
            <a:r>
              <a:rPr sz="2400" dirty="0"/>
              <a:t>is characterized by periodic </a:t>
            </a:r>
            <a:r>
              <a:rPr sz="2400" dirty="0" err="1"/>
              <a:t>hypersomnia</a:t>
            </a:r>
            <a:r>
              <a:rPr sz="2400" dirty="0"/>
              <a:t>, </a:t>
            </a:r>
            <a:r>
              <a:rPr sz="2400" dirty="0" err="1"/>
              <a:t>polyphagia</a:t>
            </a:r>
            <a:r>
              <a:rPr sz="2400" dirty="0"/>
              <a:t>, sexual excitation, mood changes, fluctuations in body weight, </a:t>
            </a:r>
            <a:r>
              <a:rPr sz="2400" dirty="0" err="1"/>
              <a:t>amnestic</a:t>
            </a:r>
            <a:r>
              <a:rPr sz="2400" dirty="0"/>
              <a:t> episodes, and other cognitive disorders.</a:t>
            </a:r>
          </a:p>
          <a:p>
            <a:pPr algn="just" eaLnBrk="1" hangingPunct="1">
              <a:spcBef>
                <a:spcPct val="0"/>
              </a:spcBef>
              <a:buFontTx/>
              <a:buNone/>
            </a:pPr>
            <a:r>
              <a:rPr lang="sr-Latn-RS" sz="2400" b="1" dirty="0" err="1"/>
              <a:t>S</a:t>
            </a:r>
            <a:r>
              <a:rPr lang="en-US" sz="2400" b="1" dirty="0" err="1"/>
              <a:t>yndroma</a:t>
            </a:r>
            <a:r>
              <a:rPr lang="en-US" sz="2400" b="1" dirty="0"/>
              <a:t> Pickwick </a:t>
            </a:r>
            <a:r>
              <a:rPr sz="2400" dirty="0"/>
              <a:t>manifests as </a:t>
            </a:r>
            <a:r>
              <a:rPr sz="2400" dirty="0" err="1"/>
              <a:t>hypersomnia</a:t>
            </a:r>
            <a:r>
              <a:rPr sz="2400" dirty="0"/>
              <a:t>, obesity, and periodic breathing.</a:t>
            </a:r>
          </a:p>
          <a:p>
            <a:pPr algn="just" eaLnBrk="1" hangingPunct="1">
              <a:spcBef>
                <a:spcPct val="0"/>
              </a:spcBef>
              <a:buFontTx/>
              <a:buNone/>
            </a:pPr>
            <a:r>
              <a:rPr sz="2400" b="1" dirty="0"/>
              <a:t>Sleep apnea </a:t>
            </a:r>
            <a:r>
              <a:rPr sz="2400" dirty="0"/>
              <a:t>refers to interruptions in breathing during nocturnal sleep.</a:t>
            </a:r>
          </a:p>
        </p:txBody>
      </p:sp>
    </p:spTree>
  </p:cSld>
  <p:clrMapOvr>
    <a:masterClrMapping/>
  </p:clrMapOvr>
  <p:transition advTm="46850">
    <p:comb/>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a:extLst>
              <a:ext uri="{FF2B5EF4-FFF2-40B4-BE49-F238E27FC236}">
                <a16:creationId xmlns:a16="http://schemas.microsoft.com/office/drawing/2014/main" id="{CB160D7A-8061-D39F-D892-6AF73EC76AA1}"/>
              </a:ext>
            </a:extLst>
          </p:cNvPr>
          <p:cNvSpPr>
            <a:spLocks noChangeArrowheads="1"/>
          </p:cNvSpPr>
          <p:nvPr/>
        </p:nvSpPr>
        <p:spPr bwMode="auto">
          <a:xfrm>
            <a:off x="889000" y="-50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rPr sz="2000" b="1" dirty="0"/>
              <a:t>PARASOMNIAS</a:t>
            </a:r>
            <a:br>
              <a:rPr sz="2000" b="1" dirty="0"/>
            </a:br>
            <a:r>
              <a:rPr sz="2000" b="1" dirty="0"/>
              <a:t>SLEEP DISORDERS</a:t>
            </a:r>
            <a:endParaRPr kumimoji="1" lang="en-US" altLang="sr-Latn-RS" sz="2000" b="1" dirty="0">
              <a:latin typeface="Souvenir Lt BT" pitchFamily="18" charset="0"/>
            </a:endParaRPr>
          </a:p>
        </p:txBody>
      </p:sp>
      <p:sp>
        <p:nvSpPr>
          <p:cNvPr id="15363" name="Text Box 5">
            <a:extLst>
              <a:ext uri="{FF2B5EF4-FFF2-40B4-BE49-F238E27FC236}">
                <a16:creationId xmlns:a16="http://schemas.microsoft.com/office/drawing/2014/main" id="{C66A8901-EB6A-3032-5A57-C435D875A9DC}"/>
              </a:ext>
            </a:extLst>
          </p:cNvPr>
          <p:cNvSpPr txBox="1">
            <a:spLocks noChangeArrowheads="1"/>
          </p:cNvSpPr>
          <p:nvPr/>
        </p:nvSpPr>
        <p:spPr bwMode="auto">
          <a:xfrm>
            <a:off x="-131763" y="906463"/>
            <a:ext cx="9347201" cy="618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eaLnBrk="1" hangingPunct="1">
              <a:spcBef>
                <a:spcPct val="50000"/>
              </a:spcBef>
              <a:buFontTx/>
              <a:buNone/>
            </a:pPr>
            <a:r>
              <a:rPr sz="2400" b="1" dirty="0"/>
              <a:t>Sleepwalking</a:t>
            </a:r>
            <a:r>
              <a:rPr sz="2400" dirty="0"/>
              <a:t>, also known as somnambulism, is a complex psychomotor automatism that occurs during sleep.</a:t>
            </a:r>
          </a:p>
          <a:p>
            <a:pPr lvl="1" eaLnBrk="1" hangingPunct="1">
              <a:spcBef>
                <a:spcPct val="50000"/>
              </a:spcBef>
              <a:buFontTx/>
              <a:buNone/>
            </a:pPr>
            <a:r>
              <a:rPr sz="2400" b="1" dirty="0"/>
              <a:t>Sleep talking </a:t>
            </a:r>
            <a:r>
              <a:rPr sz="2400" dirty="0"/>
              <a:t>- a characteristic of healthy individuals.</a:t>
            </a:r>
          </a:p>
          <a:p>
            <a:pPr lvl="1" eaLnBrk="1" hangingPunct="1">
              <a:spcBef>
                <a:spcPct val="50000"/>
              </a:spcBef>
              <a:buFontTx/>
              <a:buNone/>
            </a:pPr>
            <a:r>
              <a:rPr sz="2400" b="1" dirty="0"/>
              <a:t>Nocturnal enuresis </a:t>
            </a:r>
            <a:r>
              <a:rPr sz="2400" dirty="0"/>
              <a:t>is the involuntary urination during sleep in individuals with an immature nervous system.</a:t>
            </a:r>
          </a:p>
          <a:p>
            <a:pPr lvl="1" eaLnBrk="1" hangingPunct="1">
              <a:spcBef>
                <a:spcPct val="50000"/>
              </a:spcBef>
              <a:buFontTx/>
              <a:buNone/>
            </a:pPr>
            <a:r>
              <a:rPr sz="2400" b="1" dirty="0"/>
              <a:t>Nocturnal nightmares </a:t>
            </a:r>
            <a:r>
              <a:rPr sz="2400" dirty="0"/>
              <a:t>and </a:t>
            </a:r>
            <a:r>
              <a:rPr sz="2400" b="1" dirty="0"/>
              <a:t>nocturnal fears </a:t>
            </a:r>
            <a:r>
              <a:rPr sz="2400" dirty="0"/>
              <a:t>represent anxiety attacks that accompany dreams.</a:t>
            </a:r>
          </a:p>
          <a:p>
            <a:pPr lvl="1" eaLnBrk="1" hangingPunct="1">
              <a:spcBef>
                <a:spcPct val="50000"/>
              </a:spcBef>
              <a:buFontTx/>
              <a:buNone/>
            </a:pPr>
            <a:r>
              <a:rPr sz="2400" dirty="0"/>
              <a:t>- </a:t>
            </a:r>
            <a:r>
              <a:rPr sz="2400" b="1" dirty="0" err="1"/>
              <a:t>Bruxismus</a:t>
            </a:r>
            <a:r>
              <a:rPr sz="2400" dirty="0"/>
              <a:t> – teeth grinding </a:t>
            </a:r>
            <a:r>
              <a:rPr lang="sr-Latn-RS" sz="2400" dirty="0"/>
              <a:t>during</a:t>
            </a:r>
            <a:r>
              <a:rPr sz="2400" dirty="0"/>
              <a:t> sleep and is a consequence of motor </a:t>
            </a:r>
            <a:r>
              <a:rPr sz="2400" dirty="0" err="1"/>
              <a:t>disinhibition</a:t>
            </a:r>
            <a:r>
              <a:rPr sz="2400" dirty="0"/>
              <a:t>;</a:t>
            </a:r>
          </a:p>
          <a:p>
            <a:pPr lvl="1" eaLnBrk="1" hangingPunct="1">
              <a:spcBef>
                <a:spcPct val="50000"/>
              </a:spcBef>
              <a:buFontTx/>
              <a:buNone/>
            </a:pPr>
            <a:r>
              <a:rPr sz="2400" dirty="0"/>
              <a:t>- </a:t>
            </a:r>
            <a:r>
              <a:rPr sz="2400" b="1" dirty="0"/>
              <a:t>Rocking of the head or body </a:t>
            </a:r>
            <a:r>
              <a:rPr sz="2400" dirty="0"/>
              <a:t>- </a:t>
            </a:r>
            <a:r>
              <a:rPr sz="2400" dirty="0" err="1"/>
              <a:t>disinhibited</a:t>
            </a:r>
            <a:r>
              <a:rPr sz="2400" dirty="0"/>
              <a:t> motor automatism;</a:t>
            </a:r>
          </a:p>
          <a:p>
            <a:pPr lvl="1" eaLnBrk="1" hangingPunct="1">
              <a:spcBef>
                <a:spcPct val="50000"/>
              </a:spcBef>
              <a:buFontTx/>
              <a:buNone/>
            </a:pPr>
            <a:r>
              <a:rPr sz="2400" dirty="0"/>
              <a:t>-</a:t>
            </a:r>
            <a:r>
              <a:rPr lang="en-US" sz="2400" dirty="0"/>
              <a:t> </a:t>
            </a:r>
            <a:r>
              <a:rPr lang="en-US" sz="2400" b="1" dirty="0"/>
              <a:t>REM behavior disorder </a:t>
            </a:r>
            <a:r>
              <a:rPr lang="en-US" sz="2400" dirty="0"/>
              <a:t>- involves the occurrence of uncontrolled, violent behavior during REM sleep, typically in older individuals</a:t>
            </a:r>
            <a:r>
              <a:rPr sz="2400" dirty="0"/>
              <a:t>.</a:t>
            </a:r>
          </a:p>
          <a:p>
            <a:pPr lvl="1" eaLnBrk="1" hangingPunct="1">
              <a:spcBef>
                <a:spcPct val="50000"/>
              </a:spcBef>
              <a:buFontTx/>
              <a:buNone/>
            </a:pPr>
            <a:endParaRPr kumimoji="1" lang="sr-Latn-CS" altLang="sr-Latn-RS" sz="2400" dirty="0">
              <a:latin typeface="Times New Roman" panose="02020603050405020304" pitchFamily="18" charset="0"/>
            </a:endParaRPr>
          </a:p>
        </p:txBody>
      </p:sp>
    </p:spTree>
  </p:cSld>
  <p:clrMapOvr>
    <a:masterClrMapping/>
  </p:clrMapOvr>
  <p:transition advTm="51284">
    <p:comb/>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1">
            <a:extLst>
              <a:ext uri="{FF2B5EF4-FFF2-40B4-BE49-F238E27FC236}">
                <a16:creationId xmlns:a16="http://schemas.microsoft.com/office/drawing/2014/main" id="{AAB4D61D-DEBA-197A-4D05-0D90C5A8B329}"/>
              </a:ext>
            </a:extLst>
          </p:cNvPr>
          <p:cNvSpPr>
            <a:spLocks noGrp="1"/>
          </p:cNvSpPr>
          <p:nvPr>
            <p:ph type="title"/>
          </p:nvPr>
        </p:nvSpPr>
        <p:spPr>
          <a:xfrm>
            <a:off x="685800" y="800100"/>
            <a:ext cx="7772400" cy="762000"/>
          </a:xfrm>
        </p:spPr>
        <p:txBody>
          <a:bodyPr/>
          <a:lstStyle/>
          <a:p>
            <a:pPr eaLnBrk="1" hangingPunct="1"/>
            <a:endParaRPr lang="sr-Cyrl-CS" altLang="sr-Latn-RS"/>
          </a:p>
        </p:txBody>
      </p:sp>
      <p:sp>
        <p:nvSpPr>
          <p:cNvPr id="17411" name="Rectangle 5">
            <a:extLst>
              <a:ext uri="{FF2B5EF4-FFF2-40B4-BE49-F238E27FC236}">
                <a16:creationId xmlns:a16="http://schemas.microsoft.com/office/drawing/2014/main" id="{B2310C21-C51F-2FD0-08DB-A98187F071A7}"/>
              </a:ext>
            </a:extLst>
          </p:cNvPr>
          <p:cNvSpPr>
            <a:spLocks noChangeArrowheads="1"/>
          </p:cNvSpPr>
          <p:nvPr/>
        </p:nvSpPr>
        <p:spPr bwMode="auto">
          <a:xfrm>
            <a:off x="889000" y="-50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rPr dirty="0"/>
              <a:t>SLEEP DISORDERS</a:t>
            </a:r>
          </a:p>
        </p:txBody>
      </p:sp>
      <p:sp>
        <p:nvSpPr>
          <p:cNvPr id="17412" name="Rectangle 4">
            <a:extLst>
              <a:ext uri="{FF2B5EF4-FFF2-40B4-BE49-F238E27FC236}">
                <a16:creationId xmlns:a16="http://schemas.microsoft.com/office/drawing/2014/main" id="{0A5A31B3-6F9A-BCCC-B3C2-FB37C4C9264F}"/>
              </a:ext>
            </a:extLst>
          </p:cNvPr>
          <p:cNvSpPr>
            <a:spLocks noChangeArrowheads="1"/>
          </p:cNvSpPr>
          <p:nvPr/>
        </p:nvSpPr>
        <p:spPr bwMode="auto">
          <a:xfrm>
            <a:off x="725488" y="2274888"/>
            <a:ext cx="81422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dirty="0"/>
              <a:t>Insomnia is a sleep disorder characterized by unsatisfactory quantity and/or quality of sleep (non-restorative sleep).</a:t>
            </a:r>
          </a:p>
        </p:txBody>
      </p:sp>
    </p:spTree>
  </p:cSld>
  <p:clrMapOvr>
    <a:masterClrMapping/>
  </p:clrMapOvr>
  <p:transition advTm="18081">
    <p:comb/>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AA2ED225-A1F6-153B-E4C4-B43843C20B5D}"/>
              </a:ext>
            </a:extLst>
          </p:cNvPr>
          <p:cNvSpPr>
            <a:spLocks noGrp="1"/>
          </p:cNvSpPr>
          <p:nvPr>
            <p:ph type="title"/>
          </p:nvPr>
        </p:nvSpPr>
        <p:spPr>
          <a:xfrm>
            <a:off x="685800" y="800100"/>
            <a:ext cx="7772400" cy="762000"/>
          </a:xfrm>
        </p:spPr>
        <p:txBody>
          <a:bodyPr/>
          <a:lstStyle/>
          <a:p>
            <a:pPr eaLnBrk="1" hangingPunct="1"/>
            <a:endParaRPr lang="sr-Cyrl-CS" altLang="sr-Latn-RS"/>
          </a:p>
        </p:txBody>
      </p:sp>
      <p:sp>
        <p:nvSpPr>
          <p:cNvPr id="19459" name="Rectangle 4">
            <a:extLst>
              <a:ext uri="{FF2B5EF4-FFF2-40B4-BE49-F238E27FC236}">
                <a16:creationId xmlns:a16="http://schemas.microsoft.com/office/drawing/2014/main" id="{91327D97-45AD-72D0-EAA6-4BBB9D0AE2FE}"/>
              </a:ext>
            </a:extLst>
          </p:cNvPr>
          <p:cNvSpPr>
            <a:spLocks noChangeArrowheads="1"/>
          </p:cNvSpPr>
          <p:nvPr/>
        </p:nvSpPr>
        <p:spPr bwMode="auto">
          <a:xfrm>
            <a:off x="889000" y="-50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t>SLEEP DISORDERS</a:t>
            </a:r>
          </a:p>
        </p:txBody>
      </p:sp>
      <p:sp>
        <p:nvSpPr>
          <p:cNvPr id="242693" name="Text Box 5">
            <a:extLst>
              <a:ext uri="{FF2B5EF4-FFF2-40B4-BE49-F238E27FC236}">
                <a16:creationId xmlns:a16="http://schemas.microsoft.com/office/drawing/2014/main" id="{363D10BC-6347-82A0-5D8F-C52C564AF0BB}"/>
              </a:ext>
            </a:extLst>
          </p:cNvPr>
          <p:cNvSpPr txBox="1">
            <a:spLocks noChangeArrowheads="1"/>
          </p:cNvSpPr>
          <p:nvPr/>
        </p:nvSpPr>
        <p:spPr bwMode="auto">
          <a:xfrm>
            <a:off x="138113" y="2098675"/>
            <a:ext cx="8812212" cy="2723823"/>
          </a:xfrm>
          <a:prstGeom prst="rect">
            <a:avLst/>
          </a:prstGeom>
          <a:noFill/>
          <a:ln>
            <a:noFill/>
          </a:ln>
          <a:effectLst/>
        </p:spPr>
        <p:txBody>
          <a:bodyPr>
            <a:spAutoFit/>
          </a:bodyPr>
          <a:lstStyle/>
          <a:p>
            <a:pPr lvl="1" eaLnBrk="1" hangingPunct="1">
              <a:defRPr/>
            </a:pPr>
            <a:r>
              <a:rPr lang="en-US" dirty="0">
                <a:latin typeface="+mn-lt"/>
              </a:rPr>
              <a:t>Diagnosis of insomnia in everyday clinical practice requires the presence of one or more criteria, namely</a:t>
            </a:r>
            <a:r>
              <a:rPr dirty="0">
                <a:latin typeface="+mn-lt"/>
              </a:rPr>
              <a:t>:</a:t>
            </a:r>
          </a:p>
          <a:p>
            <a:pPr lvl="1" eaLnBrk="1" hangingPunct="1">
              <a:defRPr/>
            </a:pPr>
            <a:endParaRPr kumimoji="1" lang="en-US" sz="2700" b="1" dirty="0">
              <a:effectLst>
                <a:outerShdw blurRad="38100" dist="38100" dir="2700000" algn="tl">
                  <a:srgbClr val="C0C0C0"/>
                </a:outerShdw>
              </a:effectLst>
              <a:latin typeface="+mn-lt"/>
            </a:endParaRPr>
          </a:p>
          <a:p>
            <a:pPr lvl="1" eaLnBrk="1" hangingPunct="1">
              <a:defRPr/>
            </a:pPr>
            <a:r>
              <a:rPr lang="sr-Latn-RS" dirty="0">
                <a:latin typeface="+mn-lt"/>
              </a:rPr>
              <a:t>-</a:t>
            </a:r>
            <a:r>
              <a:rPr lang="en-US" dirty="0">
                <a:latin typeface="+mn-lt"/>
              </a:rPr>
              <a:t>difficulty falling asleep</a:t>
            </a:r>
            <a:endParaRPr lang="sr-Latn-RS" dirty="0">
              <a:latin typeface="+mn-lt"/>
            </a:endParaRPr>
          </a:p>
          <a:p>
            <a:pPr lvl="1" eaLnBrk="1" hangingPunct="1">
              <a:defRPr/>
            </a:pPr>
            <a:r>
              <a:rPr lang="sr-Latn-RS" dirty="0">
                <a:latin typeface="+mn-lt"/>
              </a:rPr>
              <a:t>-</a:t>
            </a:r>
            <a:r>
              <a:rPr lang="en-US" dirty="0">
                <a:latin typeface="+mn-lt"/>
              </a:rPr>
              <a:t>difficulty maintaining sleep</a:t>
            </a:r>
            <a:endParaRPr lang="sr-Latn-RS" dirty="0">
              <a:latin typeface="+mn-lt"/>
            </a:endParaRPr>
          </a:p>
          <a:p>
            <a:pPr lvl="1" eaLnBrk="1" hangingPunct="1">
              <a:defRPr/>
            </a:pPr>
            <a:r>
              <a:rPr lang="sr-Latn-RS" dirty="0">
                <a:latin typeface="+mn-lt"/>
              </a:rPr>
              <a:t>-</a:t>
            </a:r>
            <a:r>
              <a:rPr lang="en-US" dirty="0">
                <a:latin typeface="+mn-lt"/>
              </a:rPr>
              <a:t>early morning awakening</a:t>
            </a:r>
            <a:endParaRPr lang="sr-Latn-RS" dirty="0">
              <a:latin typeface="+mn-lt"/>
            </a:endParaRPr>
          </a:p>
          <a:p>
            <a:pPr lvl="1" eaLnBrk="1" hangingPunct="1">
              <a:defRPr/>
            </a:pPr>
            <a:r>
              <a:rPr lang="sr-Latn-RS" dirty="0">
                <a:latin typeface="+mn-lt"/>
              </a:rPr>
              <a:t>-</a:t>
            </a:r>
            <a:r>
              <a:rPr lang="en-US" dirty="0">
                <a:latin typeface="+mn-lt"/>
              </a:rPr>
              <a:t>feeling tired after a night's sleep</a:t>
            </a:r>
            <a:endParaRPr kumimoji="1" lang="en-US" b="1" dirty="0">
              <a:solidFill>
                <a:srgbClr val="FF3300"/>
              </a:solidFill>
              <a:effectLst>
                <a:outerShdw blurRad="38100" dist="38100" dir="2700000" algn="tl">
                  <a:srgbClr val="C0C0C0"/>
                </a:outerShdw>
              </a:effectLst>
              <a:latin typeface="+mn-lt"/>
            </a:endParaRPr>
          </a:p>
        </p:txBody>
      </p:sp>
    </p:spTree>
  </p:cSld>
  <p:clrMapOvr>
    <a:masterClrMapping/>
  </p:clrMapOvr>
  <p:transition advTm="31886">
    <p:comb/>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B256DD56-A7B7-8E8C-6744-1EB03E3F2CB7}"/>
              </a:ext>
            </a:extLst>
          </p:cNvPr>
          <p:cNvSpPr>
            <a:spLocks noGrp="1"/>
          </p:cNvSpPr>
          <p:nvPr>
            <p:ph type="title"/>
          </p:nvPr>
        </p:nvSpPr>
        <p:spPr>
          <a:xfrm>
            <a:off x="685800" y="800100"/>
            <a:ext cx="7772400" cy="762000"/>
          </a:xfrm>
        </p:spPr>
        <p:txBody>
          <a:bodyPr/>
          <a:lstStyle/>
          <a:p>
            <a:pPr eaLnBrk="1" hangingPunct="1"/>
            <a:endParaRPr lang="sr-Cyrl-CS" altLang="sr-Latn-RS"/>
          </a:p>
        </p:txBody>
      </p:sp>
      <p:sp>
        <p:nvSpPr>
          <p:cNvPr id="21507" name="Rectangle 4">
            <a:extLst>
              <a:ext uri="{FF2B5EF4-FFF2-40B4-BE49-F238E27FC236}">
                <a16:creationId xmlns:a16="http://schemas.microsoft.com/office/drawing/2014/main" id="{970E6C12-2045-1472-7E66-CFA3D69EDA15}"/>
              </a:ext>
            </a:extLst>
          </p:cNvPr>
          <p:cNvSpPr>
            <a:spLocks noChangeArrowheads="1"/>
          </p:cNvSpPr>
          <p:nvPr/>
        </p:nvSpPr>
        <p:spPr bwMode="auto">
          <a:xfrm>
            <a:off x="889000" y="-50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t>SLEEP DISORDERS</a:t>
            </a:r>
          </a:p>
        </p:txBody>
      </p:sp>
      <p:sp>
        <p:nvSpPr>
          <p:cNvPr id="5" name="Rectangle 4"/>
          <p:cNvSpPr/>
          <p:nvPr/>
        </p:nvSpPr>
        <p:spPr>
          <a:xfrm>
            <a:off x="685800" y="1746504"/>
            <a:ext cx="7781544" cy="3785652"/>
          </a:xfrm>
          <a:prstGeom prst="rect">
            <a:avLst/>
          </a:prstGeom>
        </p:spPr>
        <p:txBody>
          <a:bodyPr wrap="square">
            <a:spAutoFit/>
          </a:bodyPr>
          <a:lstStyle/>
          <a:p>
            <a:r>
              <a:rPr lang="en-US" dirty="0">
                <a:latin typeface="+mn-lt"/>
              </a:rPr>
              <a:t>According to the duration of poor sleep, insomnia can be classified as follows:</a:t>
            </a:r>
            <a:endParaRPr lang="sr-Latn-RS" dirty="0">
              <a:latin typeface="+mn-lt"/>
            </a:endParaRPr>
          </a:p>
          <a:p>
            <a:endParaRPr lang="en-US" dirty="0">
              <a:latin typeface="+mn-lt"/>
            </a:endParaRPr>
          </a:p>
          <a:p>
            <a:r>
              <a:rPr lang="en-US" dirty="0">
                <a:latin typeface="+mn-lt"/>
              </a:rPr>
              <a:t>Acute insomnia: lasts for several days or weeks</a:t>
            </a:r>
            <a:endParaRPr lang="sr-Latn-RS" dirty="0">
              <a:latin typeface="+mn-lt"/>
            </a:endParaRPr>
          </a:p>
          <a:p>
            <a:endParaRPr lang="en-US" dirty="0">
              <a:latin typeface="+mn-lt"/>
            </a:endParaRPr>
          </a:p>
          <a:p>
            <a:r>
              <a:rPr lang="en-US" dirty="0">
                <a:latin typeface="+mn-lt"/>
              </a:rPr>
              <a:t>Transient (short-term) insomnia</a:t>
            </a:r>
            <a:endParaRPr lang="sr-Latn-RS" dirty="0">
              <a:latin typeface="+mn-lt"/>
            </a:endParaRPr>
          </a:p>
          <a:p>
            <a:endParaRPr lang="en-US" dirty="0">
              <a:latin typeface="+mn-lt"/>
            </a:endParaRPr>
          </a:p>
          <a:p>
            <a:r>
              <a:rPr lang="en-US" dirty="0">
                <a:latin typeface="+mn-lt"/>
              </a:rPr>
              <a:t>Short-term (longer) insomnia</a:t>
            </a:r>
            <a:endParaRPr lang="sr-Latn-RS" dirty="0">
              <a:latin typeface="+mn-lt"/>
            </a:endParaRPr>
          </a:p>
          <a:p>
            <a:endParaRPr lang="en-US" dirty="0">
              <a:latin typeface="+mn-lt"/>
            </a:endParaRPr>
          </a:p>
          <a:p>
            <a:r>
              <a:rPr lang="en-US" dirty="0">
                <a:latin typeface="+mn-lt"/>
              </a:rPr>
              <a:t>Chronic insomnia: lasts for several weeks or months</a:t>
            </a:r>
          </a:p>
        </p:txBody>
      </p:sp>
    </p:spTree>
  </p:cSld>
  <p:clrMapOvr>
    <a:masterClrMapping/>
  </p:clrMapOvr>
  <p:transition advTm="13941">
    <p:comb/>
  </p:transition>
</p:sld>
</file>

<file path=ppt/tags/tag1.xml><?xml version="1.0" encoding="utf-8"?>
<p:tagLst xmlns:a="http://schemas.openxmlformats.org/drawingml/2006/main" xmlns:r="http://schemas.openxmlformats.org/officeDocument/2006/relationships" xmlns:p="http://schemas.openxmlformats.org/presentationml/2006/main">
  <p:tag name="LMS_PROTOCOL_METHOD" val=" "/>
  <p:tag name="LMS_PROTOCOL_VERSION" val=" "/>
  <p:tag name="LMS_PUBLISH" val="No"/>
  <p:tag name="PRESENTER_PIC" val="C:\Documents and Settings\Rasa Mladenovic\My Documents\wall.jpg"/>
  <p:tag name="PRESENTER_PIC_MODE" val="0"/>
  <p:tag name="LOGO_PIC_MODE" val="1"/>
  <p:tag name="PRESENTATION_TITLE" val="01"/>
  <p:tag name="LASTPUBLISHED" val="C:\Documents and Settings\Rasa Mladenovic\My Documents\Articulate Presenter\01\index.html"/>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3466</TotalTime>
  <Words>2076</Words>
  <Application>Microsoft Office PowerPoint</Application>
  <PresentationFormat>On-screen Show (4:3)</PresentationFormat>
  <Paragraphs>305</Paragraphs>
  <Slides>40</Slides>
  <Notes>40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40</vt:i4>
      </vt:variant>
    </vt:vector>
  </HeadingPairs>
  <TitlesOfParts>
    <vt:vector size="46" baseType="lpstr">
      <vt:lpstr>Arial</vt:lpstr>
      <vt:lpstr>Calibri</vt:lpstr>
      <vt:lpstr>Souvenir Lt BT</vt:lpstr>
      <vt:lpstr>Times New Roman</vt:lpstr>
      <vt:lpstr>Office Theme</vt:lpstr>
      <vt:lpstr>1_Office Theme</vt:lpstr>
      <vt:lpstr>PowerPoint Presentation</vt:lpstr>
      <vt:lpstr>SLEEP DISORDERS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THERAPY FOR INSOMNIA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lpstr>EATING DISORDERS</vt:lpstr>
      <vt:lpstr>ANOREXIA NERVOSA</vt:lpstr>
      <vt:lpstr>PowerPoint Presentation</vt:lpstr>
      <vt:lpstr>BULIMIA NERVOSA</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TemplatePointSampler</dc:title>
  <dc:creator>TemplatePoint.com</dc:creator>
  <cp:lastModifiedBy>Goran Mihajlovic</cp:lastModifiedBy>
  <cp:revision>352</cp:revision>
  <dcterms:created xsi:type="dcterms:W3CDTF">2003-05-13T19:39:13Z</dcterms:created>
  <dcterms:modified xsi:type="dcterms:W3CDTF">2024-02-14T15:47:30Z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Path">
    <vt:lpwstr>01</vt:lpwstr>
  </property>
  <property fmtid="{D5CDD505-2E9C-101B-9397-08002B2CF9AE}" pid="3" name="LastUsedName">
    <vt:lpwstr>01</vt:lpwstr>
  </property>
</Properties>
</file>